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42"/>
  </p:notesMasterIdLst>
  <p:sldIdLst>
    <p:sldId id="261" r:id="rId3"/>
    <p:sldId id="326" r:id="rId4"/>
    <p:sldId id="328" r:id="rId5"/>
    <p:sldId id="268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277" r:id="rId15"/>
    <p:sldId id="319" r:id="rId16"/>
    <p:sldId id="320" r:id="rId17"/>
    <p:sldId id="321" r:id="rId18"/>
    <p:sldId id="322" r:id="rId19"/>
    <p:sldId id="323" r:id="rId20"/>
    <p:sldId id="324" r:id="rId21"/>
    <p:sldId id="329" r:id="rId22"/>
    <p:sldId id="330" r:id="rId23"/>
    <p:sldId id="327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10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</p:sldIdLst>
  <p:sldSz cx="12192000" cy="6858000"/>
  <p:notesSz cx="6858000" cy="9144000"/>
  <p:custDataLst>
    <p:tags r:id="rId4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5498" initials="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BF4FD"/>
    <a:srgbClr val="F8AFB3"/>
    <a:srgbClr val="93C2EC"/>
    <a:srgbClr val="5296DC"/>
    <a:srgbClr val="9495B8"/>
    <a:srgbClr val="4792D6"/>
    <a:srgbClr val="D0E6F3"/>
    <a:srgbClr val="D5E8F6"/>
    <a:srgbClr val="95C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"/>
      </a:defRPr>
    </a:lvl1pPr>
    <a:lvl2pPr indent="228600" latinLnBrk="0">
      <a:defRPr sz="1200">
        <a:latin typeface="+mn-lt"/>
        <a:ea typeface="+mn-ea"/>
        <a:cs typeface="+mn-cs"/>
        <a:sym typeface="Helvetica"/>
      </a:defRPr>
    </a:lvl2pPr>
    <a:lvl3pPr indent="457200" latinLnBrk="0">
      <a:defRPr sz="1200">
        <a:latin typeface="+mn-lt"/>
        <a:ea typeface="+mn-ea"/>
        <a:cs typeface="+mn-cs"/>
        <a:sym typeface="Helvetica"/>
      </a:defRPr>
    </a:lvl3pPr>
    <a:lvl4pPr indent="685800" latinLnBrk="0">
      <a:defRPr sz="1200">
        <a:latin typeface="+mn-lt"/>
        <a:ea typeface="+mn-ea"/>
        <a:cs typeface="+mn-cs"/>
        <a:sym typeface="Helvetica"/>
      </a:defRPr>
    </a:lvl4pPr>
    <a:lvl5pPr indent="914400" latinLnBrk="0">
      <a:defRPr sz="1200">
        <a:latin typeface="+mn-lt"/>
        <a:ea typeface="+mn-ea"/>
        <a:cs typeface="+mn-cs"/>
        <a:sym typeface="Helvetica"/>
      </a:defRPr>
    </a:lvl5pPr>
    <a:lvl6pPr indent="1143000" latinLnBrk="0">
      <a:defRPr sz="1200">
        <a:latin typeface="+mn-lt"/>
        <a:ea typeface="+mn-ea"/>
        <a:cs typeface="+mn-cs"/>
        <a:sym typeface="Helvetica"/>
      </a:defRPr>
    </a:lvl6pPr>
    <a:lvl7pPr indent="1371600" latinLnBrk="0">
      <a:defRPr sz="1200">
        <a:latin typeface="+mn-lt"/>
        <a:ea typeface="+mn-ea"/>
        <a:cs typeface="+mn-cs"/>
        <a:sym typeface="Helvetica"/>
      </a:defRPr>
    </a:lvl7pPr>
    <a:lvl8pPr indent="1600200" latinLnBrk="0">
      <a:defRPr sz="1200">
        <a:latin typeface="+mn-lt"/>
        <a:ea typeface="+mn-ea"/>
        <a:cs typeface="+mn-cs"/>
        <a:sym typeface="Helvetica"/>
      </a:defRPr>
    </a:lvl8pPr>
    <a:lvl9pPr indent="1828800" latinLnBrk="0">
      <a:defRPr sz="1200">
        <a:latin typeface="+mn-lt"/>
        <a:ea typeface="+mn-ea"/>
        <a:cs typeface="+mn-cs"/>
        <a:sym typeface="Helvetic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F59624F-DE50-9900-0919-541F143CB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989920-5265-4EF8-9637-CB3347681019}" type="slidenum">
              <a:rPr lang="zh-CN" altLang="en-US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78B91FD-EC4E-6ECC-2CAA-97AFE0B81E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2AF5233-9299-E869-23CE-7D3CCFF6E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/>
          <p:nvPr/>
        </p:nvSpPr>
        <p:spPr>
          <a:xfrm>
            <a:off x="8693622" y="1066231"/>
            <a:ext cx="2388359" cy="4725538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58354" y="1279478"/>
            <a:ext cx="2441160" cy="429904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61881" y="-1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61881" y="3527945"/>
            <a:ext cx="2441160" cy="33300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8"/>
          <p:cNvSpPr>
            <a:spLocks noGrp="1"/>
          </p:cNvSpPr>
          <p:nvPr>
            <p:ph type="pic" idx="13"/>
          </p:nvPr>
        </p:nvSpPr>
        <p:spPr>
          <a:xfrm>
            <a:off x="3832850" y="-2"/>
            <a:ext cx="8359150" cy="573153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"/>
          <p:cNvSpPr/>
          <p:nvPr/>
        </p:nvSpPr>
        <p:spPr>
          <a:xfrm>
            <a:off x="6782937" y="-1"/>
            <a:ext cx="3643954" cy="2101757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325133" y="2346505"/>
            <a:ext cx="2769814" cy="45114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875964" y="1228298"/>
            <a:ext cx="4136864" cy="2920621"/>
          </a:xfrm>
          <a:prstGeom prst="rect">
            <a:avLst/>
          </a:prstGeom>
          <a:effectLst>
            <a:outerShdw blurRad="381000" dist="304800" dir="189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-1" y="1146411"/>
            <a:ext cx="6810235" cy="297521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82889" y="4380931"/>
            <a:ext cx="2347413" cy="247706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707324" y="948947"/>
            <a:ext cx="4960108" cy="496010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1064523" y="0"/>
            <a:ext cx="4831308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icture Placeholder 9"/>
          <p:cNvSpPr>
            <a:spLocks noGrp="1"/>
          </p:cNvSpPr>
          <p:nvPr>
            <p:ph type="pic" sz="half" idx="13"/>
          </p:nvPr>
        </p:nvSpPr>
        <p:spPr>
          <a:xfrm>
            <a:off x="6136987" y="1294945"/>
            <a:ext cx="4999586" cy="4327933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icture Placeholder 5"/>
          <p:cNvSpPr>
            <a:spLocks noGrp="1"/>
          </p:cNvSpPr>
          <p:nvPr>
            <p:ph type="pic" idx="13"/>
          </p:nvPr>
        </p:nvSpPr>
        <p:spPr>
          <a:xfrm>
            <a:off x="6196083" y="-13648"/>
            <a:ext cx="5995918" cy="6871649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764273" y="844079"/>
            <a:ext cx="6414449" cy="516984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Freeform 12"/>
          <p:cNvSpPr/>
          <p:nvPr/>
        </p:nvSpPr>
        <p:spPr>
          <a:xfrm>
            <a:off x="-1" y="561833"/>
            <a:ext cx="9751328" cy="26203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014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709683" y="1214652"/>
            <a:ext cx="10772635" cy="2620371"/>
          </a:xfrm>
          <a:prstGeom prst="rect">
            <a:avLst/>
          </a:prstGeom>
          <a:effectLst>
            <a:outerShdw blurRad="381000" dist="190500" dir="135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ctangle 2"/>
          <p:cNvSpPr/>
          <p:nvPr/>
        </p:nvSpPr>
        <p:spPr>
          <a:xfrm>
            <a:off x="630641" y="532263"/>
            <a:ext cx="10930719" cy="599136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Picture Placeholder 6"/>
          <p:cNvSpPr>
            <a:spLocks noGrp="1"/>
          </p:cNvSpPr>
          <p:nvPr>
            <p:ph type="pic" sz="half" idx="13"/>
          </p:nvPr>
        </p:nvSpPr>
        <p:spPr>
          <a:xfrm>
            <a:off x="6296166" y="532262"/>
            <a:ext cx="5265194" cy="599136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2"/>
          <p:cNvSpPr/>
          <p:nvPr/>
        </p:nvSpPr>
        <p:spPr>
          <a:xfrm>
            <a:off x="7014950" y="0"/>
            <a:ext cx="5177052" cy="442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" name="Picture Placeholder 7"/>
          <p:cNvSpPr>
            <a:spLocks noGrp="1"/>
          </p:cNvSpPr>
          <p:nvPr>
            <p:ph type="pic" sz="half" idx="13"/>
          </p:nvPr>
        </p:nvSpPr>
        <p:spPr>
          <a:xfrm>
            <a:off x="6509983" y="1103762"/>
            <a:ext cx="4391083" cy="46504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400" y="3425588"/>
            <a:ext cx="4401728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7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73096" y="3425587"/>
            <a:ext cx="4401729" cy="25153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3562063"/>
            <a:ext cx="4112525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00817" y="3562065"/>
            <a:ext cx="3564342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048000" y="791568"/>
            <a:ext cx="356434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6209729" y="791568"/>
            <a:ext cx="5982271" cy="249754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6810233" y="796687"/>
            <a:ext cx="4339990" cy="5264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icture Placeholder 8"/>
          <p:cNvSpPr>
            <a:spLocks noGrp="1"/>
          </p:cNvSpPr>
          <p:nvPr>
            <p:ph type="pic" idx="13"/>
          </p:nvPr>
        </p:nvSpPr>
        <p:spPr>
          <a:xfrm>
            <a:off x="-1" y="0"/>
            <a:ext cx="12192001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400" y="-1"/>
            <a:ext cx="3835021" cy="39305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7906602" y="2927444"/>
            <a:ext cx="3835022" cy="393055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4"/>
          <p:cNvSpPr/>
          <p:nvPr/>
        </p:nvSpPr>
        <p:spPr>
          <a:xfrm>
            <a:off x="3234520" y="3115099"/>
            <a:ext cx="7574509" cy="2838736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19368" y="3384644"/>
            <a:ext cx="3944203" cy="2299648"/>
          </a:xfrm>
          <a:prstGeom prst="rect">
            <a:avLst/>
          </a:prstGeom>
          <a:effectLst>
            <a:outerShdw blurRad="381000" dist="254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icture Placeholder 4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1" cy="6858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08327" y="2535072"/>
            <a:ext cx="2975213" cy="178785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608393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8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7408460" y="2535070"/>
            <a:ext cx="2975213" cy="178785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Freeform 3"/>
          <p:cNvSpPr/>
          <p:nvPr/>
        </p:nvSpPr>
        <p:spPr>
          <a:xfrm>
            <a:off x="6719247" y="0"/>
            <a:ext cx="5472753" cy="4285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364" y="0"/>
                </a:moveTo>
                <a:lnTo>
                  <a:pt x="21600" y="0"/>
                </a:lnTo>
                <a:lnTo>
                  <a:pt x="21600" y="6512"/>
                </a:lnTo>
                <a:lnTo>
                  <a:pt x="13662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19248" y="2265528"/>
            <a:ext cx="3480180" cy="216999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18" name="Parallelogram 1"/>
          <p:cNvSpPr/>
          <p:nvPr/>
        </p:nvSpPr>
        <p:spPr>
          <a:xfrm>
            <a:off x="5101988" y="5513696"/>
            <a:ext cx="4353636" cy="1344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4444" y="0"/>
                </a:lnTo>
                <a:lnTo>
                  <a:pt x="21600" y="0"/>
                </a:lnTo>
                <a:lnTo>
                  <a:pt x="17156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0"/>
          <p:cNvSpPr/>
          <p:nvPr/>
        </p:nvSpPr>
        <p:spPr>
          <a:xfrm>
            <a:off x="-1" y="0"/>
            <a:ext cx="388961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153361" y="2338273"/>
            <a:ext cx="3251151" cy="2424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5"/>
          <p:cNvSpPr>
            <a:spLocks noGrp="1"/>
          </p:cNvSpPr>
          <p:nvPr>
            <p:ph type="pic" idx="13"/>
          </p:nvPr>
        </p:nvSpPr>
        <p:spPr>
          <a:xfrm>
            <a:off x="-1" y="-1"/>
            <a:ext cx="12192001" cy="685800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Rectangle 7"/>
          <p:cNvSpPr/>
          <p:nvPr/>
        </p:nvSpPr>
        <p:spPr>
          <a:xfrm>
            <a:off x="8229600" y="0"/>
            <a:ext cx="3962400" cy="6858000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7779" y="1719397"/>
            <a:ext cx="2101756" cy="3644174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31195" y="2611135"/>
            <a:ext cx="1459614" cy="261778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Diagonal Stripe 1"/>
          <p:cNvSpPr/>
          <p:nvPr/>
        </p:nvSpPr>
        <p:spPr>
          <a:xfrm flipV="1">
            <a:off x="0" y="1583140"/>
            <a:ext cx="7438029" cy="5274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0"/>
                </a:ln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34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985054" y="2470341"/>
            <a:ext cx="1610702" cy="194826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119104" y="3760230"/>
            <a:ext cx="878125" cy="10621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reeform 3"/>
          <p:cNvSpPr/>
          <p:nvPr/>
        </p:nvSpPr>
        <p:spPr>
          <a:xfrm flipH="1" flipV="1">
            <a:off x="8024883" y="-2"/>
            <a:ext cx="388961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4487" y="0"/>
                </a:lnTo>
                <a:lnTo>
                  <a:pt x="21600" y="16522"/>
                </a:lnTo>
                <a:lnTo>
                  <a:pt x="19414" y="21600"/>
                </a:lnTo>
                <a:lnTo>
                  <a:pt x="4927" y="21600"/>
                </a:lnTo>
                <a:lnTo>
                  <a:pt x="7113" y="16522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902091" y="1536508"/>
            <a:ext cx="2856058" cy="37997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sldNum" sz="quarter" idx="2"/>
          </p:nvPr>
        </p:nvSpPr>
        <p:spPr>
          <a:xfrm>
            <a:off x="0" y="0"/>
            <a:ext cx="358413" cy="3708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DB1449C-65A3-4787-C6A5-DB96C59991AD}"/>
              </a:ext>
            </a:extLst>
          </p:cNvPr>
          <p:cNvSpPr/>
          <p:nvPr/>
        </p:nvSpPr>
        <p:spPr>
          <a:xfrm>
            <a:off x="609600" y="1411288"/>
            <a:ext cx="109728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CN" altLang="en-US" sz="1800">
              <a:solidFill>
                <a:srgbClr val="FFFFFF"/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DF1C821-7ADC-7730-5609-532A260E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67" y="6400801"/>
            <a:ext cx="42672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8756E7E-5322-3B40-1C0C-21E5ACA2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7767" y="6400801"/>
            <a:ext cx="4978400" cy="284163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5A25B18-68D6-13F7-421C-AB718A32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7718" y="6217851"/>
            <a:ext cx="279882" cy="276999"/>
          </a:xfrm>
        </p:spPr>
        <p:txBody>
          <a:bodyPr/>
          <a:lstStyle>
            <a:lvl1pPr>
              <a:defRPr/>
            </a:lvl1pPr>
          </a:lstStyle>
          <a:p>
            <a:fld id="{40A7F133-320D-4CEA-82BA-CB0EDB2ED42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321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792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732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38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00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28297" y="2866029"/>
            <a:ext cx="3616657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78489" y="3944203"/>
            <a:ext cx="3477904" cy="291379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09731" y="0"/>
            <a:ext cx="3616657" cy="399197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575344" y="2866029"/>
            <a:ext cx="3616656" cy="399197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554638" y="4258100"/>
            <a:ext cx="3302759" cy="25999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87856" y="1319514"/>
            <a:ext cx="3562067" cy="359368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3"/>
          <p:cNvSpPr>
            <a:spLocks noGrp="1"/>
          </p:cNvSpPr>
          <p:nvPr>
            <p:ph type="pic" sz="half" idx="13"/>
          </p:nvPr>
        </p:nvSpPr>
        <p:spPr>
          <a:xfrm>
            <a:off x="8707271" y="794983"/>
            <a:ext cx="3484729" cy="526803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6063019" y="1495284"/>
            <a:ext cx="3867434" cy="3867433"/>
          </a:xfrm>
          <a:prstGeom prst="rect">
            <a:avLst/>
          </a:prstGeom>
          <a:effectLst>
            <a:outerShdw blurRad="381000" dist="1905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13"/>
          <p:cNvSpPr/>
          <p:nvPr/>
        </p:nvSpPr>
        <p:spPr>
          <a:xfrm>
            <a:off x="1926607" y="4387753"/>
            <a:ext cx="10265393" cy="1910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0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Picture Placeholder 12"/>
          <p:cNvSpPr>
            <a:spLocks noGrp="1"/>
          </p:cNvSpPr>
          <p:nvPr>
            <p:ph type="pic" sz="half" idx="13"/>
          </p:nvPr>
        </p:nvSpPr>
        <p:spPr>
          <a:xfrm>
            <a:off x="1269241" y="3125336"/>
            <a:ext cx="10099345" cy="2743202"/>
          </a:xfrm>
          <a:prstGeom prst="rect">
            <a:avLst/>
          </a:prstGeom>
          <a:effectLst>
            <a:outerShdw blurRad="444500" dist="228600" dir="27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icture Placeholder 12"/>
          <p:cNvSpPr>
            <a:spLocks noGrp="1"/>
          </p:cNvSpPr>
          <p:nvPr>
            <p:ph type="pic" idx="13"/>
          </p:nvPr>
        </p:nvSpPr>
        <p:spPr>
          <a:xfrm>
            <a:off x="0" y="-1"/>
            <a:ext cx="5827595" cy="65532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C8E1"/>
            </a:gs>
            <a:gs pos="62000">
              <a:srgbClr val="ADE9F8">
                <a:alpha val="0"/>
              </a:srgbClr>
            </a:gs>
            <a:gs pos="24000">
              <a:srgbClr val="BADAEB">
                <a:alpha val="65000"/>
              </a:srgbClr>
            </a:gs>
            <a:gs pos="0">
              <a:srgbClr val="4692DC">
                <a:alpha val="60000"/>
              </a:srgbClr>
            </a:gs>
          </a:gsLst>
          <a:lin ang="1818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5" name="图片 4" descr="图片包含 徽标&#10;&#10;描述已自动生成">
            <a:extLst>
              <a:ext uri="{FF2B5EF4-FFF2-40B4-BE49-F238E27FC236}">
                <a16:creationId xmlns:a16="http://schemas.microsoft.com/office/drawing/2014/main" id="{83164426-87FC-82DE-B0E4-88D1435B894C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" y="7633"/>
            <a:ext cx="572221" cy="5400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5670294-9C8D-D59F-BA0F-DC3F783AC200}"/>
              </a:ext>
            </a:extLst>
          </p:cNvPr>
          <p:cNvSpPr txBox="1"/>
          <p:nvPr userDrawn="1"/>
        </p:nvSpPr>
        <p:spPr>
          <a:xfrm>
            <a:off x="674255" y="92995"/>
            <a:ext cx="2687782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方正舒体" panose="02010601030101010101" pitchFamily="2" charset="-122"/>
                <a:ea typeface="方正舒体" panose="02010601030101010101" pitchFamily="2" charset="-122"/>
                <a:sym typeface="Helvetica"/>
              </a:rPr>
              <a:t>私立华联学院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90" r:id="rId33"/>
    <p:sldLayoutId id="2147483692" r:id="rId34"/>
    <p:sldLayoutId id="2147483693" r:id="rId35"/>
    <p:sldLayoutId id="2147483694" r:id="rId36"/>
    <p:sldLayoutId id="2147483695" r:id="rId37"/>
    <p:sldLayoutId id="2147483696" r:id="rId3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7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6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3.wmf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7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79.wmf"/><Relationship Id="rId7" Type="http://schemas.openxmlformats.org/officeDocument/2006/relationships/image" Target="../media/image81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7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8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DAF9CF-5DE8-728C-5441-3AA65E7CC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8156" y="3862138"/>
            <a:ext cx="8675688" cy="990600"/>
          </a:xfrm>
        </p:spPr>
        <p:txBody>
          <a:bodyPr/>
          <a:lstStyle/>
          <a:p>
            <a:pPr algn="ctr" eaLnBrk="1" hangingPunct="1"/>
            <a:r>
              <a:rPr lang="zh-CN" altLang="en-US" sz="4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组合体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71E0E3-E845-C944-D246-695415B57313}"/>
              </a:ext>
            </a:extLst>
          </p:cNvPr>
          <p:cNvSpPr/>
          <p:nvPr/>
        </p:nvSpPr>
        <p:spPr>
          <a:xfrm>
            <a:off x="3368330" y="642938"/>
            <a:ext cx="5455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800" b="1" dirty="0">
                <a:latin typeface="宋体" pitchFamily="2" charset="-122"/>
                <a:ea typeface="宋体" pitchFamily="2" charset="-122"/>
                <a:cs typeface="+mj-cs"/>
              </a:rPr>
              <a:t>机械制图与</a:t>
            </a:r>
            <a:r>
              <a:rPr lang="en-US" altLang="zh-CN" sz="4800" b="1" dirty="0">
                <a:latin typeface="宋体" pitchFamily="2" charset="-122"/>
                <a:ea typeface="宋体" pitchFamily="2" charset="-122"/>
                <a:cs typeface="+mj-cs"/>
              </a:rPr>
              <a:t>AUTOCAD</a:t>
            </a:r>
            <a:endParaRPr lang="zh-CN" altLang="en-US" sz="4800" b="1" dirty="0">
              <a:latin typeface="宋体" pitchFamily="2" charset="-122"/>
              <a:ea typeface="宋体" pitchFamily="2" charset="-122"/>
              <a:cs typeface="+mj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8DC365B8-D9D6-D58F-C9A3-EA99578441BB}"/>
              </a:ext>
            </a:extLst>
          </p:cNvPr>
          <p:cNvSpPr/>
          <p:nvPr/>
        </p:nvSpPr>
        <p:spPr>
          <a:xfrm>
            <a:off x="5238750" y="2710678"/>
            <a:ext cx="1714500" cy="730088"/>
          </a:xfrm>
          <a:prstGeom prst="roundRect">
            <a:avLst/>
          </a:prstGeom>
          <a:noFill/>
          <a:ln w="57150">
            <a:solidFill>
              <a:srgbClr val="1A61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第四章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13976269282">
            <a:extLst>
              <a:ext uri="{FF2B5EF4-FFF2-40B4-BE49-F238E27FC236}">
                <a16:creationId xmlns:a16="http://schemas.microsoft.com/office/drawing/2014/main" id="{6ACDD99C-F74C-04BF-750D-6B7AFC917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6" y="2565400"/>
            <a:ext cx="376237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Line 5">
            <a:extLst>
              <a:ext uri="{FF2B5EF4-FFF2-40B4-BE49-F238E27FC236}">
                <a16:creationId xmlns:a16="http://schemas.microsoft.com/office/drawing/2014/main" id="{CA5F055A-EAAA-C90A-1450-C24973A471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25925" y="5210176"/>
            <a:ext cx="76200" cy="447675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238" name="Oval 6">
            <a:extLst>
              <a:ext uri="{FF2B5EF4-FFF2-40B4-BE49-F238E27FC236}">
                <a16:creationId xmlns:a16="http://schemas.microsoft.com/office/drawing/2014/main" id="{FD24D5C5-4647-1B04-58C7-ECA9CC1A7A3B}"/>
              </a:ext>
            </a:extLst>
          </p:cNvPr>
          <p:cNvSpPr>
            <a:spLocks/>
          </p:cNvSpPr>
          <p:nvPr/>
        </p:nvSpPr>
        <p:spPr bwMode="auto">
          <a:xfrm>
            <a:off x="4194176" y="5602289"/>
            <a:ext cx="68263" cy="6032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5239" name="Line 7">
            <a:extLst>
              <a:ext uri="{FF2B5EF4-FFF2-40B4-BE49-F238E27FC236}">
                <a16:creationId xmlns:a16="http://schemas.microsoft.com/office/drawing/2014/main" id="{6C095EED-9796-9E57-D51B-BF41E285A5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5925" y="4733925"/>
            <a:ext cx="1588" cy="4762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240" name="Line 8">
            <a:extLst>
              <a:ext uri="{FF2B5EF4-FFF2-40B4-BE49-F238E27FC236}">
                <a16:creationId xmlns:a16="http://schemas.microsoft.com/office/drawing/2014/main" id="{067B642C-0FF2-5559-26D5-45845DA5AB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6400" y="4765675"/>
            <a:ext cx="76200" cy="444500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241" name="Oval 9">
            <a:extLst>
              <a:ext uri="{FF2B5EF4-FFF2-40B4-BE49-F238E27FC236}">
                <a16:creationId xmlns:a16="http://schemas.microsoft.com/office/drawing/2014/main" id="{3F964DC2-7CA6-3DE0-E947-EBB8013389AF}"/>
              </a:ext>
            </a:extLst>
          </p:cNvPr>
          <p:cNvSpPr>
            <a:spLocks/>
          </p:cNvSpPr>
          <p:nvPr/>
        </p:nvSpPr>
        <p:spPr bwMode="auto">
          <a:xfrm>
            <a:off x="4181476" y="4757739"/>
            <a:ext cx="60325" cy="6032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5242" name="Line 10">
            <a:extLst>
              <a:ext uri="{FF2B5EF4-FFF2-40B4-BE49-F238E27FC236}">
                <a16:creationId xmlns:a16="http://schemas.microsoft.com/office/drawing/2014/main" id="{6534942A-D3F7-BF57-ECEC-2E35E5FFFA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6400" y="3376614"/>
            <a:ext cx="1588" cy="2268537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243" name="Line 11">
            <a:extLst>
              <a:ext uri="{FF2B5EF4-FFF2-40B4-BE49-F238E27FC236}">
                <a16:creationId xmlns:a16="http://schemas.microsoft.com/office/drawing/2014/main" id="{30108AE8-0578-0886-F5DB-1D7E7EFE49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3000" y="3387725"/>
            <a:ext cx="1588" cy="2476500"/>
          </a:xfrm>
          <a:prstGeom prst="line">
            <a:avLst/>
          </a:prstGeom>
          <a:noFill/>
          <a:ln w="31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5244" name="Oval 12">
            <a:extLst>
              <a:ext uri="{FF2B5EF4-FFF2-40B4-BE49-F238E27FC236}">
                <a16:creationId xmlns:a16="http://schemas.microsoft.com/office/drawing/2014/main" id="{1491A809-6C41-BCF2-AAFE-F851FD9DB5EB}"/>
              </a:ext>
            </a:extLst>
          </p:cNvPr>
          <p:cNvSpPr>
            <a:spLocks/>
          </p:cNvSpPr>
          <p:nvPr/>
        </p:nvSpPr>
        <p:spPr bwMode="auto">
          <a:xfrm>
            <a:off x="6172201" y="4511676"/>
            <a:ext cx="60325" cy="6032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5245" name="Oval 13">
            <a:extLst>
              <a:ext uri="{FF2B5EF4-FFF2-40B4-BE49-F238E27FC236}">
                <a16:creationId xmlns:a16="http://schemas.microsoft.com/office/drawing/2014/main" id="{1F70F19A-A508-D65A-E257-D809ABCFA3C7}"/>
              </a:ext>
            </a:extLst>
          </p:cNvPr>
          <p:cNvSpPr>
            <a:spLocks/>
          </p:cNvSpPr>
          <p:nvPr/>
        </p:nvSpPr>
        <p:spPr bwMode="auto">
          <a:xfrm>
            <a:off x="6162676" y="5834064"/>
            <a:ext cx="60325" cy="6032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4F5DA392-054D-48C5-7AF2-EAC49CC67344}"/>
              </a:ext>
            </a:extLst>
          </p:cNvPr>
          <p:cNvGrpSpPr>
            <a:grpSpLocks/>
          </p:cNvGrpSpPr>
          <p:nvPr/>
        </p:nvGrpSpPr>
        <p:grpSpPr bwMode="auto">
          <a:xfrm>
            <a:off x="3179764" y="5673726"/>
            <a:ext cx="1017587" cy="358775"/>
            <a:chOff x="567" y="3256"/>
            <a:chExt cx="641" cy="226"/>
          </a:xfrm>
        </p:grpSpPr>
        <p:sp>
          <p:nvSpPr>
            <p:cNvPr id="10271" name="Rectangle 15">
              <a:extLst>
                <a:ext uri="{FF2B5EF4-FFF2-40B4-BE49-F238E27FC236}">
                  <a16:creationId xmlns:a16="http://schemas.microsoft.com/office/drawing/2014/main" id="{EE916CCB-308B-63B4-CFF2-6F37D172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3270"/>
              <a:ext cx="5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切点</a:t>
              </a:r>
            </a:p>
          </p:txBody>
        </p:sp>
        <p:grpSp>
          <p:nvGrpSpPr>
            <p:cNvPr id="10272" name="Group 16">
              <a:extLst>
                <a:ext uri="{FF2B5EF4-FFF2-40B4-BE49-F238E27FC236}">
                  <a16:creationId xmlns:a16="http://schemas.microsoft.com/office/drawing/2014/main" id="{411375D8-9608-7877-42B0-83099C110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" y="3256"/>
              <a:ext cx="567" cy="219"/>
              <a:chOff x="641" y="3256"/>
              <a:chExt cx="567" cy="219"/>
            </a:xfrm>
          </p:grpSpPr>
          <p:sp>
            <p:nvSpPr>
              <p:cNvPr id="10273" name="Line 17">
                <a:extLst>
                  <a:ext uri="{FF2B5EF4-FFF2-40B4-BE49-F238E27FC236}">
                    <a16:creationId xmlns:a16="http://schemas.microsoft.com/office/drawing/2014/main" id="{4C827B84-11C7-F4F4-00E1-4DDBD961E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1" y="3256"/>
                <a:ext cx="217" cy="219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4" name="Line 18">
                <a:extLst>
                  <a:ext uri="{FF2B5EF4-FFF2-40B4-BE49-F238E27FC236}">
                    <a16:creationId xmlns:a16="http://schemas.microsoft.com/office/drawing/2014/main" id="{FBC0E94C-3ABA-F7CB-B2D3-9443D371C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1" y="3475"/>
                <a:ext cx="343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BA7A3D24-4F36-5521-7014-F94931740105}"/>
              </a:ext>
            </a:extLst>
          </p:cNvPr>
          <p:cNvGrpSpPr>
            <a:grpSpLocks/>
          </p:cNvGrpSpPr>
          <p:nvPr/>
        </p:nvGrpSpPr>
        <p:grpSpPr bwMode="auto">
          <a:xfrm>
            <a:off x="5495926" y="5902326"/>
            <a:ext cx="708025" cy="371475"/>
            <a:chOff x="2026" y="3400"/>
            <a:chExt cx="446" cy="234"/>
          </a:xfrm>
        </p:grpSpPr>
        <p:sp>
          <p:nvSpPr>
            <p:cNvPr id="10267" name="Rectangle 20">
              <a:extLst>
                <a:ext uri="{FF2B5EF4-FFF2-40B4-BE49-F238E27FC236}">
                  <a16:creationId xmlns:a16="http://schemas.microsoft.com/office/drawing/2014/main" id="{D76DE113-D8FC-4947-3E65-69D9BDD90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422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交点</a:t>
              </a:r>
            </a:p>
          </p:txBody>
        </p:sp>
        <p:grpSp>
          <p:nvGrpSpPr>
            <p:cNvPr id="10268" name="Group 21">
              <a:extLst>
                <a:ext uri="{FF2B5EF4-FFF2-40B4-BE49-F238E27FC236}">
                  <a16:creationId xmlns:a16="http://schemas.microsoft.com/office/drawing/2014/main" id="{1F3F7D30-A6EE-0727-2CB8-A67566629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8" y="3400"/>
              <a:ext cx="404" cy="212"/>
              <a:chOff x="2068" y="3400"/>
              <a:chExt cx="404" cy="212"/>
            </a:xfrm>
          </p:grpSpPr>
          <p:sp>
            <p:nvSpPr>
              <p:cNvPr id="10269" name="Line 22">
                <a:extLst>
                  <a:ext uri="{FF2B5EF4-FFF2-40B4-BE49-F238E27FC236}">
                    <a16:creationId xmlns:a16="http://schemas.microsoft.com/office/drawing/2014/main" id="{BBEB7BB4-4414-FCB0-8FAE-7A99471902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51" y="3400"/>
                <a:ext cx="121" cy="21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0" name="Line 23">
                <a:extLst>
                  <a:ext uri="{FF2B5EF4-FFF2-40B4-BE49-F238E27FC236}">
                    <a16:creationId xmlns:a16="http://schemas.microsoft.com/office/drawing/2014/main" id="{B98A60EB-04FA-B53C-2C75-5A93E14A68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8" y="3611"/>
                <a:ext cx="286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B04FA8E5-7BF0-2548-0681-B0EC0AF2F03B}"/>
              </a:ext>
            </a:extLst>
          </p:cNvPr>
          <p:cNvGrpSpPr>
            <a:grpSpLocks/>
          </p:cNvGrpSpPr>
          <p:nvPr/>
        </p:nvGrpSpPr>
        <p:grpSpPr bwMode="auto">
          <a:xfrm>
            <a:off x="2279650" y="3698875"/>
            <a:ext cx="1943100" cy="642938"/>
            <a:chOff x="0" y="2012"/>
            <a:chExt cx="1224" cy="405"/>
          </a:xfrm>
        </p:grpSpPr>
        <p:grpSp>
          <p:nvGrpSpPr>
            <p:cNvPr id="10263" name="Group 25">
              <a:extLst>
                <a:ext uri="{FF2B5EF4-FFF2-40B4-BE49-F238E27FC236}">
                  <a16:creationId xmlns:a16="http://schemas.microsoft.com/office/drawing/2014/main" id="{A50BEB31-ACAE-4834-61AB-1F158FCA5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" y="2012"/>
              <a:ext cx="1060" cy="372"/>
              <a:chOff x="164" y="2012"/>
              <a:chExt cx="1060" cy="372"/>
            </a:xfrm>
          </p:grpSpPr>
          <p:sp>
            <p:nvSpPr>
              <p:cNvPr id="10265" name="Line 26">
                <a:extLst>
                  <a:ext uri="{FF2B5EF4-FFF2-40B4-BE49-F238E27FC236}">
                    <a16:creationId xmlns:a16="http://schemas.microsoft.com/office/drawing/2014/main" id="{5885A777-9340-C890-7160-D0559713B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4" y="2012"/>
                <a:ext cx="160" cy="372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6" name="Line 27">
                <a:extLst>
                  <a:ext uri="{FF2B5EF4-FFF2-40B4-BE49-F238E27FC236}">
                    <a16:creationId xmlns:a16="http://schemas.microsoft.com/office/drawing/2014/main" id="{C3476B9C-28BE-C172-91FB-A41A00AD1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" y="2383"/>
                <a:ext cx="912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64" name="Rectangle 28">
              <a:extLst>
                <a:ext uri="{FF2B5EF4-FFF2-40B4-BE49-F238E27FC236}">
                  <a16:creationId xmlns:a16="http://schemas.microsoft.com/office/drawing/2014/main" id="{077E98A9-9972-C839-3718-C75151D9C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205"/>
              <a:ext cx="11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相切处不画切线</a:t>
              </a:r>
            </a:p>
          </p:txBody>
        </p:sp>
      </p:grpSp>
      <p:grpSp>
        <p:nvGrpSpPr>
          <p:cNvPr id="8" name="Group 29">
            <a:extLst>
              <a:ext uri="{FF2B5EF4-FFF2-40B4-BE49-F238E27FC236}">
                <a16:creationId xmlns:a16="http://schemas.microsoft.com/office/drawing/2014/main" id="{542D59A4-513C-F817-9826-5F973B50A0D0}"/>
              </a:ext>
            </a:extLst>
          </p:cNvPr>
          <p:cNvGrpSpPr>
            <a:grpSpLocks/>
          </p:cNvGrpSpPr>
          <p:nvPr/>
        </p:nvGrpSpPr>
        <p:grpSpPr bwMode="auto">
          <a:xfrm>
            <a:off x="6218239" y="3662363"/>
            <a:ext cx="1939925" cy="603250"/>
            <a:chOff x="2481" y="1989"/>
            <a:chExt cx="1222" cy="380"/>
          </a:xfrm>
        </p:grpSpPr>
        <p:grpSp>
          <p:nvGrpSpPr>
            <p:cNvPr id="10259" name="Group 30">
              <a:extLst>
                <a:ext uri="{FF2B5EF4-FFF2-40B4-BE49-F238E27FC236}">
                  <a16:creationId xmlns:a16="http://schemas.microsoft.com/office/drawing/2014/main" id="{68144C86-8A60-E7B8-45BC-1C2EA7083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1" y="1989"/>
              <a:ext cx="1222" cy="354"/>
              <a:chOff x="2481" y="1989"/>
              <a:chExt cx="1222" cy="354"/>
            </a:xfrm>
          </p:grpSpPr>
          <p:sp>
            <p:nvSpPr>
              <p:cNvPr id="10261" name="Line 31">
                <a:extLst>
                  <a:ext uri="{FF2B5EF4-FFF2-40B4-BE49-F238E27FC236}">
                    <a16:creationId xmlns:a16="http://schemas.microsoft.com/office/drawing/2014/main" id="{26837ED0-D19F-6D89-9D29-749405F4E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1" y="1989"/>
                <a:ext cx="189" cy="35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2" name="Line 32">
                <a:extLst>
                  <a:ext uri="{FF2B5EF4-FFF2-40B4-BE49-F238E27FC236}">
                    <a16:creationId xmlns:a16="http://schemas.microsoft.com/office/drawing/2014/main" id="{918B5F09-7118-078D-F749-3828E96F8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7" y="2339"/>
                <a:ext cx="1036" cy="1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60" name="Rectangle 33">
              <a:extLst>
                <a:ext uri="{FF2B5EF4-FFF2-40B4-BE49-F238E27FC236}">
                  <a16:creationId xmlns:a16="http://schemas.microsoft.com/office/drawing/2014/main" id="{76A67947-E6F7-1BB5-EE29-43F52140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7" y="2157"/>
              <a:ext cx="10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相交处有交线</a:t>
              </a:r>
            </a:p>
          </p:txBody>
        </p:sp>
      </p:grpSp>
      <p:sp>
        <p:nvSpPr>
          <p:cNvPr id="95266" name="Line 34">
            <a:extLst>
              <a:ext uri="{FF2B5EF4-FFF2-40B4-BE49-F238E27FC236}">
                <a16:creationId xmlns:a16="http://schemas.microsoft.com/office/drawing/2014/main" id="{C2A12CAF-54C4-7512-F103-EC5379ED4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950" y="3386139"/>
            <a:ext cx="1588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5267" name="Picture 35" descr="78778617786">
            <a:extLst>
              <a:ext uri="{FF2B5EF4-FFF2-40B4-BE49-F238E27FC236}">
                <a16:creationId xmlns:a16="http://schemas.microsoft.com/office/drawing/2014/main" id="{8B7BE499-131C-3363-A361-44C0C8B5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844675"/>
            <a:ext cx="21748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68" name="Text Box 36">
            <a:extLst>
              <a:ext uri="{FF2B5EF4-FFF2-40B4-BE49-F238E27FC236}">
                <a16:creationId xmlns:a16="http://schemas.microsoft.com/office/drawing/2014/main" id="{59204C5A-F70E-1B17-66B6-5A8A9C173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981076"/>
            <a:ext cx="6624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800">
                <a:latin typeface="黑体" panose="02010609060101010101" pitchFamily="49" charset="-122"/>
              </a:rPr>
              <a:t>【</a:t>
            </a:r>
            <a:r>
              <a:rPr kumimoji="1" lang="zh-CN" altLang="en-US" sz="2800">
                <a:latin typeface="黑体" panose="02010609060101010101" pitchFamily="49" charset="-122"/>
              </a:rPr>
              <a:t>例</a:t>
            </a:r>
            <a:r>
              <a:rPr kumimoji="1" lang="en-US" altLang="zh-CN" sz="2800">
                <a:latin typeface="黑体" panose="02010609060101010101" pitchFamily="49" charset="-122"/>
              </a:rPr>
              <a:t>1】 </a:t>
            </a:r>
            <a:r>
              <a:rPr kumimoji="1" lang="zh-CN" altLang="en-US" sz="2800">
                <a:latin typeface="黑体" panose="02010609060101010101" pitchFamily="49" charset="-122"/>
              </a:rPr>
              <a:t>解析该组合体表面关系和画法</a:t>
            </a:r>
            <a:endParaRPr kumimoji="1" lang="en-US" altLang="zh-CN" sz="280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5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  <p:bldP spid="95241" grpId="0" animBg="1"/>
      <p:bldP spid="95244" grpId="0" animBg="1"/>
      <p:bldP spid="95245" grpId="0" animBg="1"/>
      <p:bldP spid="95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60" name="Object 4">
            <a:extLst>
              <a:ext uri="{FF2B5EF4-FFF2-40B4-BE49-F238E27FC236}">
                <a16:creationId xmlns:a16="http://schemas.microsoft.com/office/drawing/2014/main" id="{BD4D3AEB-EE3A-7982-B1B9-41D90C129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0875" y="1200151"/>
          <a:ext cx="5327650" cy="302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896447" imgH="4505418" progId="AutoCAD.Drawing.16">
                  <p:embed/>
                </p:oleObj>
              </mc:Choice>
              <mc:Fallback>
                <p:oleObj name="AutoCAD Drawing" r:id="rId2" imgW="8896447" imgH="4505418" progId="AutoCAD.Drawing.16">
                  <p:embed/>
                  <p:pic>
                    <p:nvPicPr>
                      <p:cNvPr id="96260" name="Object 4">
                        <a:extLst>
                          <a:ext uri="{FF2B5EF4-FFF2-40B4-BE49-F238E27FC236}">
                            <a16:creationId xmlns:a16="http://schemas.microsoft.com/office/drawing/2014/main" id="{BD4D3AEB-EE3A-7982-B1B9-41D90C129C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636"/>
                      <a:stretch>
                        <a:fillRect/>
                      </a:stretch>
                    </p:blipFill>
                    <p:spPr bwMode="auto">
                      <a:xfrm>
                        <a:off x="1920875" y="1200151"/>
                        <a:ext cx="5327650" cy="302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1" name="Object 5">
            <a:extLst>
              <a:ext uri="{FF2B5EF4-FFF2-40B4-BE49-F238E27FC236}">
                <a16:creationId xmlns:a16="http://schemas.microsoft.com/office/drawing/2014/main" id="{8A77BD37-4D50-CCBA-134D-E9C904FFCC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9763" y="3492501"/>
          <a:ext cx="4519612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8924831" imgH="4962578" progId="AutoCAD.Drawing.16">
                  <p:embed/>
                </p:oleObj>
              </mc:Choice>
              <mc:Fallback>
                <p:oleObj name="AutoCAD Drawing" r:id="rId4" imgW="8924831" imgH="4962578" progId="AutoCAD.Drawing.16">
                  <p:embed/>
                  <p:pic>
                    <p:nvPicPr>
                      <p:cNvPr id="96261" name="Object 5">
                        <a:extLst>
                          <a:ext uri="{FF2B5EF4-FFF2-40B4-BE49-F238E27FC236}">
                            <a16:creationId xmlns:a16="http://schemas.microsoft.com/office/drawing/2014/main" id="{8A77BD37-4D50-CCBA-134D-E9C904FFCC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47" r="8694"/>
                      <a:stretch>
                        <a:fillRect/>
                      </a:stretch>
                    </p:blipFill>
                    <p:spPr bwMode="auto">
                      <a:xfrm>
                        <a:off x="1909763" y="3492501"/>
                        <a:ext cx="4519612" cy="289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2" name="Object 6">
            <a:extLst>
              <a:ext uri="{FF2B5EF4-FFF2-40B4-BE49-F238E27FC236}">
                <a16:creationId xmlns:a16="http://schemas.microsoft.com/office/drawing/2014/main" id="{59DAD318-3ACD-EAA8-4B8B-941537C4D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4614" y="3563939"/>
          <a:ext cx="4217987" cy="28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6" imgW="8924831" imgH="4962578" progId="AutoCAD.Drawing.16">
                  <p:embed/>
                </p:oleObj>
              </mc:Choice>
              <mc:Fallback>
                <p:oleObj name="AutoCAD Drawing" r:id="rId6" imgW="8924831" imgH="4962578" progId="AutoCAD.Drawing.16">
                  <p:embed/>
                  <p:pic>
                    <p:nvPicPr>
                      <p:cNvPr id="96262" name="Object 6">
                        <a:extLst>
                          <a:ext uri="{FF2B5EF4-FFF2-40B4-BE49-F238E27FC236}">
                            <a16:creationId xmlns:a16="http://schemas.microsoft.com/office/drawing/2014/main" id="{59DAD318-3ACD-EAA8-4B8B-941537C4D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365" r="10304"/>
                      <a:stretch>
                        <a:fillRect/>
                      </a:stretch>
                    </p:blipFill>
                    <p:spPr bwMode="auto">
                      <a:xfrm>
                        <a:off x="6424614" y="3563939"/>
                        <a:ext cx="4217987" cy="285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3" name="Text Box 7">
            <a:extLst>
              <a:ext uri="{FF2B5EF4-FFF2-40B4-BE49-F238E27FC236}">
                <a16:creationId xmlns:a16="http://schemas.microsoft.com/office/drawing/2014/main" id="{0A5B7DB1-FFDF-B823-BAE0-72983363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317501"/>
            <a:ext cx="540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800">
                <a:latin typeface="Times New Roman" panose="02020603050405020304" pitchFamily="18" charset="0"/>
                <a:ea typeface="华文新魏" panose="02010800040101010101" pitchFamily="2" charset="-122"/>
              </a:rPr>
              <a:t>【</a:t>
            </a:r>
            <a:r>
              <a:rPr kumimoji="1" lang="zh-CN" altLang="en-US" sz="2800">
                <a:latin typeface="Times New Roman" panose="02020603050405020304" pitchFamily="18" charset="0"/>
              </a:rPr>
              <a:t>例</a:t>
            </a:r>
            <a:r>
              <a:rPr kumimoji="1" lang="en-US" altLang="zh-CN" sz="2800">
                <a:latin typeface="Times New Roman" panose="02020603050405020304" pitchFamily="18" charset="0"/>
              </a:rPr>
              <a:t>2</a:t>
            </a:r>
            <a:r>
              <a:rPr kumimoji="1" lang="en-US" altLang="zh-CN" sz="2800">
                <a:latin typeface="Times New Roman" panose="02020603050405020304" pitchFamily="18" charset="0"/>
                <a:ea typeface="华文新魏" panose="02010800040101010101" pitchFamily="2" charset="-122"/>
              </a:rPr>
              <a:t>】 </a:t>
            </a:r>
            <a:r>
              <a:rPr kumimoji="1" lang="zh-CN" altLang="en-US" sz="2800">
                <a:latin typeface="黑体" panose="02010609060101010101" pitchFamily="49" charset="-122"/>
              </a:rPr>
              <a:t>补全组合体的表面交线</a:t>
            </a:r>
          </a:p>
        </p:txBody>
      </p:sp>
      <p:pic>
        <p:nvPicPr>
          <p:cNvPr id="96264" name="Picture 8">
            <a:extLst>
              <a:ext uri="{FF2B5EF4-FFF2-40B4-BE49-F238E27FC236}">
                <a16:creationId xmlns:a16="http://schemas.microsoft.com/office/drawing/2014/main" id="{A6884FF1-AEA1-7F45-84D3-6AF7E9D41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1382714"/>
            <a:ext cx="24987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C83D086E-0A19-B7DC-D9D7-23400AB82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4292601"/>
            <a:ext cx="18986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>
            <a:extLst>
              <a:ext uri="{FF2B5EF4-FFF2-40B4-BE49-F238E27FC236}">
                <a16:creationId xmlns:a16="http://schemas.microsoft.com/office/drawing/2014/main" id="{7073D6A3-6A07-B0E6-FD60-B009DE3F9D74}"/>
              </a:ext>
            </a:extLst>
          </p:cNvPr>
          <p:cNvGrpSpPr>
            <a:grpSpLocks/>
          </p:cNvGrpSpPr>
          <p:nvPr/>
        </p:nvGrpSpPr>
        <p:grpSpPr bwMode="auto">
          <a:xfrm>
            <a:off x="2640014" y="2124079"/>
            <a:ext cx="1444625" cy="519113"/>
            <a:chOff x="1042" y="1746"/>
            <a:chExt cx="910" cy="327"/>
          </a:xfrm>
        </p:grpSpPr>
        <p:sp>
          <p:nvSpPr>
            <p:cNvPr id="12317" name="Oval 6">
              <a:extLst>
                <a:ext uri="{FF2B5EF4-FFF2-40B4-BE49-F238E27FC236}">
                  <a16:creationId xmlns:a16="http://schemas.microsoft.com/office/drawing/2014/main" id="{40A24CF7-E561-FA1A-51E2-C828B5A30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1746"/>
              <a:ext cx="164" cy="327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18" name="Text Box 7">
              <a:extLst>
                <a:ext uri="{FF2B5EF4-FFF2-40B4-BE49-F238E27FC236}">
                  <a16:creationId xmlns:a16="http://schemas.microsoft.com/office/drawing/2014/main" id="{0F8DF2AC-AA64-D22C-6FDA-8A14197BD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1781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复杂立体</a:t>
              </a:r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3C23385A-5468-E2D0-5E0F-440EA1045C7B}"/>
              </a:ext>
            </a:extLst>
          </p:cNvPr>
          <p:cNvGrpSpPr>
            <a:grpSpLocks/>
          </p:cNvGrpSpPr>
          <p:nvPr/>
        </p:nvGrpSpPr>
        <p:grpSpPr bwMode="auto">
          <a:xfrm>
            <a:off x="5014914" y="2124080"/>
            <a:ext cx="1444625" cy="519113"/>
            <a:chOff x="1042" y="2381"/>
            <a:chExt cx="910" cy="327"/>
          </a:xfrm>
        </p:grpSpPr>
        <p:sp>
          <p:nvSpPr>
            <p:cNvPr id="12315" name="Oval 9">
              <a:extLst>
                <a:ext uri="{FF2B5EF4-FFF2-40B4-BE49-F238E27FC236}">
                  <a16:creationId xmlns:a16="http://schemas.microsoft.com/office/drawing/2014/main" id="{26CD083E-1290-DD6C-B0FA-235AB2315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" y="2381"/>
              <a:ext cx="164" cy="327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16" name="Text Box 10">
              <a:extLst>
                <a:ext uri="{FF2B5EF4-FFF2-40B4-BE49-F238E27FC236}">
                  <a16:creationId xmlns:a16="http://schemas.microsoft.com/office/drawing/2014/main" id="{54CD6DDC-1F76-C2A1-4591-2149DD681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" y="2387"/>
              <a:ext cx="8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简单立体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4DF69726-3419-BE1D-9E8E-C6CD33E4EC16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124078"/>
            <a:ext cx="1708150" cy="519113"/>
            <a:chOff x="3696" y="1338"/>
            <a:chExt cx="1076" cy="327"/>
          </a:xfrm>
        </p:grpSpPr>
        <p:sp>
          <p:nvSpPr>
            <p:cNvPr id="12313" name="Oval 12">
              <a:extLst>
                <a:ext uri="{FF2B5EF4-FFF2-40B4-BE49-F238E27FC236}">
                  <a16:creationId xmlns:a16="http://schemas.microsoft.com/office/drawing/2014/main" id="{0359ED81-867A-CF41-1B0F-7DAE9273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1338"/>
              <a:ext cx="164" cy="327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12314" name="Text Box 13">
              <a:extLst>
                <a:ext uri="{FF2B5EF4-FFF2-40B4-BE49-F238E27FC236}">
                  <a16:creationId xmlns:a16="http://schemas.microsoft.com/office/drawing/2014/main" id="{80E1879B-1A53-93BC-D817-D716D3E84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344"/>
              <a:ext cx="10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基本几何体</a:t>
              </a:r>
            </a:p>
          </p:txBody>
        </p:sp>
      </p:grpSp>
      <p:sp>
        <p:nvSpPr>
          <p:cNvPr id="97294" name="AutoShape 14" descr="羊皮纸">
            <a:extLst>
              <a:ext uri="{FF2B5EF4-FFF2-40B4-BE49-F238E27FC236}">
                <a16:creationId xmlns:a16="http://schemas.microsoft.com/office/drawing/2014/main" id="{17EE189B-CB31-71E7-CDDD-B26BB5F09C6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5352" y="2139037"/>
            <a:ext cx="366960" cy="490776"/>
          </a:xfrm>
          <a:prstGeom prst="upDownArrow">
            <a:avLst>
              <a:gd name="adj1" fmla="val 50000"/>
              <a:gd name="adj2" fmla="val 3338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7295" name="AutoShape 15" descr="羊皮纸">
            <a:extLst>
              <a:ext uri="{FF2B5EF4-FFF2-40B4-BE49-F238E27FC236}">
                <a16:creationId xmlns:a16="http://schemas.microsoft.com/office/drawing/2014/main" id="{4564751A-9FEE-4A18-D6DE-DBFCAF84102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54702" y="2139037"/>
            <a:ext cx="366960" cy="490776"/>
          </a:xfrm>
          <a:prstGeom prst="upDownArrow">
            <a:avLst>
              <a:gd name="adj1" fmla="val 50000"/>
              <a:gd name="adj2" fmla="val 3338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C74C0508-9C6C-3A36-E791-FF6D8EC56395}"/>
              </a:ext>
            </a:extLst>
          </p:cNvPr>
          <p:cNvGrpSpPr>
            <a:grpSpLocks/>
          </p:cNvGrpSpPr>
          <p:nvPr/>
        </p:nvGrpSpPr>
        <p:grpSpPr bwMode="auto">
          <a:xfrm>
            <a:off x="3594100" y="5927726"/>
            <a:ext cx="520700" cy="549275"/>
            <a:chOff x="776" y="3734"/>
            <a:chExt cx="328" cy="346"/>
          </a:xfrm>
        </p:grpSpPr>
        <p:sp>
          <p:nvSpPr>
            <p:cNvPr id="12311" name="Line 17">
              <a:extLst>
                <a:ext uri="{FF2B5EF4-FFF2-40B4-BE49-F238E27FC236}">
                  <a16:creationId xmlns:a16="http://schemas.microsoft.com/office/drawing/2014/main" id="{B0CEB213-BAF5-F5CA-611F-27EEFF3E6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3888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97298" name="Text Box 18">
              <a:extLst>
                <a:ext uri="{FF2B5EF4-FFF2-40B4-BE49-F238E27FC236}">
                  <a16:creationId xmlns:a16="http://schemas.microsoft.com/office/drawing/2014/main" id="{27567F97-047C-EC26-ACC1-9F636492B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3734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A</a:t>
              </a:r>
            </a:p>
          </p:txBody>
        </p:sp>
      </p:grpSp>
      <p:grpSp>
        <p:nvGrpSpPr>
          <p:cNvPr id="6" name="Group 19">
            <a:extLst>
              <a:ext uri="{FF2B5EF4-FFF2-40B4-BE49-F238E27FC236}">
                <a16:creationId xmlns:a16="http://schemas.microsoft.com/office/drawing/2014/main" id="{C184BB69-A94D-3774-E95D-C401DE5A581F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6037264"/>
            <a:ext cx="457200" cy="515937"/>
            <a:chOff x="2016" y="3803"/>
            <a:chExt cx="288" cy="325"/>
          </a:xfrm>
        </p:grpSpPr>
        <p:sp>
          <p:nvSpPr>
            <p:cNvPr id="12309" name="Line 20">
              <a:extLst>
                <a:ext uri="{FF2B5EF4-FFF2-40B4-BE49-F238E27FC236}">
                  <a16:creationId xmlns:a16="http://schemas.microsoft.com/office/drawing/2014/main" id="{702FF5CE-FA74-2F96-8359-DA02A07A73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016" y="3936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97301" name="Text Box 21">
              <a:extLst>
                <a:ext uri="{FF2B5EF4-FFF2-40B4-BE49-F238E27FC236}">
                  <a16:creationId xmlns:a16="http://schemas.microsoft.com/office/drawing/2014/main" id="{7C5D9792-02FC-98B8-8AB9-3A119F409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2" y="380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B</a:t>
              </a:r>
            </a:p>
          </p:txBody>
        </p:sp>
      </p:grpSp>
      <p:grpSp>
        <p:nvGrpSpPr>
          <p:cNvPr id="7" name="Group 22">
            <a:extLst>
              <a:ext uri="{FF2B5EF4-FFF2-40B4-BE49-F238E27FC236}">
                <a16:creationId xmlns:a16="http://schemas.microsoft.com/office/drawing/2014/main" id="{2776A10C-6A28-EAAA-364E-9B1BC2509258}"/>
              </a:ext>
            </a:extLst>
          </p:cNvPr>
          <p:cNvGrpSpPr>
            <a:grpSpLocks/>
          </p:cNvGrpSpPr>
          <p:nvPr/>
        </p:nvGrpSpPr>
        <p:grpSpPr bwMode="auto">
          <a:xfrm>
            <a:off x="4522788" y="3733800"/>
            <a:ext cx="354012" cy="457200"/>
            <a:chOff x="1361" y="2352"/>
            <a:chExt cx="223" cy="288"/>
          </a:xfrm>
        </p:grpSpPr>
        <p:sp>
          <p:nvSpPr>
            <p:cNvPr id="12307" name="Line 23">
              <a:extLst>
                <a:ext uri="{FF2B5EF4-FFF2-40B4-BE49-F238E27FC236}">
                  <a16:creationId xmlns:a16="http://schemas.microsoft.com/office/drawing/2014/main" id="{D8706C9F-E5BD-A381-1A72-3A601D9DC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3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97304" name="Text Box 24">
              <a:extLst>
                <a:ext uri="{FF2B5EF4-FFF2-40B4-BE49-F238E27FC236}">
                  <a16:creationId xmlns:a16="http://schemas.microsoft.com/office/drawing/2014/main" id="{2A4DF904-4294-1BBA-550A-863B8D2D9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1" y="2352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C</a:t>
              </a:r>
            </a:p>
          </p:txBody>
        </p:sp>
      </p:grpSp>
      <p:sp>
        <p:nvSpPr>
          <p:cNvPr id="97305" name="Rectangle 25">
            <a:extLst>
              <a:ext uri="{FF2B5EF4-FFF2-40B4-BE49-F238E27FC236}">
                <a16:creationId xmlns:a16="http://schemas.microsoft.com/office/drawing/2014/main" id="{3F302027-44FD-8832-83C5-BC7770EE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5523"/>
            <a:ext cx="2664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GB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4.2.1 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形体分析法</a:t>
            </a: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7FC037E0-16D4-628B-049B-B1E729148F24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4005264"/>
            <a:ext cx="1008062" cy="1368425"/>
            <a:chOff x="567" y="2523"/>
            <a:chExt cx="635" cy="862"/>
          </a:xfrm>
        </p:grpSpPr>
        <p:sp>
          <p:nvSpPr>
            <p:cNvPr id="97307" name="AutoShape 27">
              <a:extLst>
                <a:ext uri="{FF2B5EF4-FFF2-40B4-BE49-F238E27FC236}">
                  <a16:creationId xmlns:a16="http://schemas.microsoft.com/office/drawing/2014/main" id="{7052E0ED-422E-530D-61D8-6B21EDE42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2523"/>
              <a:ext cx="589" cy="862"/>
            </a:xfrm>
            <a:prstGeom prst="wedgeRoundRectCallout">
              <a:avLst>
                <a:gd name="adj1" fmla="val 110782"/>
                <a:gd name="adj2" fmla="val 49190"/>
                <a:gd name="adj3" fmla="val 16667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kumimoji="1"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华文新魏" pitchFamily="2" charset="-122"/>
              </a:endParaRPr>
            </a:p>
          </p:txBody>
        </p:sp>
        <p:sp>
          <p:nvSpPr>
            <p:cNvPr id="12306" name="Text Box 28">
              <a:extLst>
                <a:ext uri="{FF2B5EF4-FFF2-40B4-BE49-F238E27FC236}">
                  <a16:creationId xmlns:a16="http://schemas.microsoft.com/office/drawing/2014/main" id="{E136BC18-2D5C-D31E-982E-DB0930086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2568"/>
              <a:ext cx="635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2400">
                  <a:latin typeface="Times New Roman" panose="02020603050405020304" pitchFamily="18" charset="0"/>
                  <a:ea typeface="华文新魏" panose="02010800040101010101" pitchFamily="2" charset="-122"/>
                </a:rPr>
                <a:t>形状、位置特征</a:t>
              </a:r>
            </a:p>
          </p:txBody>
        </p:sp>
      </p:grpSp>
      <p:pic>
        <p:nvPicPr>
          <p:cNvPr id="97309" name="Picture 29">
            <a:extLst>
              <a:ext uri="{FF2B5EF4-FFF2-40B4-BE49-F238E27FC236}">
                <a16:creationId xmlns:a16="http://schemas.microsoft.com/office/drawing/2014/main" id="{19817250-0431-CE32-1C8C-DE19DAA7E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2925763"/>
            <a:ext cx="34210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310" name="AutoShape 30" descr="羊皮纸">
            <a:extLst>
              <a:ext uri="{FF2B5EF4-FFF2-40B4-BE49-F238E27FC236}">
                <a16:creationId xmlns:a16="http://schemas.microsoft.com/office/drawing/2014/main" id="{12426A48-50BF-7640-84CB-E7E0B1312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1" y="4933833"/>
            <a:ext cx="231181" cy="733663"/>
          </a:xfrm>
          <a:prstGeom prst="rightArrow">
            <a:avLst>
              <a:gd name="adj1" fmla="val 50000"/>
              <a:gd name="adj2" fmla="val 4172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7311" name="Text Box 31">
            <a:extLst>
              <a:ext uri="{FF2B5EF4-FFF2-40B4-BE49-F238E27FC236}">
                <a16:creationId xmlns:a16="http://schemas.microsoft.com/office/drawing/2014/main" id="{E7EE424F-43DC-DCA5-DDF2-AB41CBDCB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3154363"/>
            <a:ext cx="3398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zh-CN" altLang="en-US" sz="2400" b="1">
                <a:solidFill>
                  <a:srgbClr val="99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主视方向和主视位置</a:t>
            </a:r>
            <a:r>
              <a:rPr kumimoji="1" lang="zh-CN" altLang="en-US" sz="2400">
                <a:solidFill>
                  <a:srgbClr val="99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？</a:t>
            </a:r>
          </a:p>
        </p:txBody>
      </p:sp>
      <p:sp>
        <p:nvSpPr>
          <p:cNvPr id="12304" name="Rectangle 32">
            <a:extLst>
              <a:ext uri="{FF2B5EF4-FFF2-40B4-BE49-F238E27FC236}">
                <a16:creationId xmlns:a16="http://schemas.microsoft.com/office/drawing/2014/main" id="{6BA4CCF7-E92C-A7ED-7DE9-6333981B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6555"/>
            <a:ext cx="446563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4.2 </a:t>
            </a:r>
            <a:r>
              <a:rPr lang="en-GB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组合体的</a:t>
            </a:r>
            <a:r>
              <a:rPr lang="zh-CN" altLang="en-GB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画图方法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4" grpId="0" animBg="1"/>
      <p:bldP spid="97295" grpId="0" animBg="1"/>
      <p:bldP spid="97305" grpId="0"/>
      <p:bldP spid="97310" grpId="0" animBg="1"/>
      <p:bldP spid="973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2631C84-998E-8529-A26C-9867A264C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660401"/>
            <a:ext cx="25527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zh-CN" sz="2800" b="1">
              <a:solidFill>
                <a:srgbClr val="9E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882F712-ABCE-E71D-6481-114985D97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1" y="1858963"/>
            <a:ext cx="5148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GB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对组合体进行</a:t>
            </a:r>
            <a:r>
              <a:rPr kumimoji="1" lang="zh-CN" altLang="en-GB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形体分析</a:t>
            </a:r>
            <a:r>
              <a:rPr kumimoji="1" lang="zh-CN" altLang="en-GB" sz="24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GB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kumimoji="1" lang="en-GB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 分块</a:t>
            </a:r>
            <a:r>
              <a:rPr kumimoji="1" lang="zh-CN" altLang="en-GB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GB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02D1DFCE-D818-A512-55DE-D2246F83D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40163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zh-CN" altLang="en-GB" sz="2400" b="1">
                <a:latin typeface="宋体" panose="02010600030101010101" pitchFamily="2" charset="-122"/>
                <a:ea typeface="宋体" panose="02010600030101010101" pitchFamily="2" charset="-122"/>
              </a:rPr>
              <a:t>分析及正确表示各部分形体之间的</a:t>
            </a:r>
            <a:r>
              <a:rPr kumimoji="1" lang="zh-CN" altLang="en-GB" sz="2400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表面过渡关系</a:t>
            </a:r>
            <a:r>
              <a:rPr kumimoji="1" lang="zh-CN" altLang="en-GB" sz="24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1BFD1E42-3145-7E94-9682-6999DE34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059363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GB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检查、加深。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A8C2EA8-FB7E-05A3-7976-03101F3AD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697163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Ø"/>
            </a:pPr>
            <a:r>
              <a:rPr kumimoji="1" lang="en-GB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kumimoji="1" lang="en-GB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按照各块的主次和相对位置关系， 逐个画出投影。</a:t>
            </a:r>
          </a:p>
        </p:txBody>
      </p:sp>
      <p:sp>
        <p:nvSpPr>
          <p:cNvPr id="52231" name="Text Box 7">
            <a:extLst>
              <a:ext uri="{FF2B5EF4-FFF2-40B4-BE49-F238E27FC236}">
                <a16:creationId xmlns:a16="http://schemas.microsoft.com/office/drawing/2014/main" id="{A0A765D7-1388-F9F9-51E1-E3022DB01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908051"/>
            <a:ext cx="2093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n-GB" altLang="zh-CN" sz="2800" b="1">
                <a:solidFill>
                  <a:srgbClr val="9E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画图步骤：</a:t>
            </a:r>
            <a:endParaRPr kumimoji="1" lang="zh-CN" altLang="en-US" sz="2400"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autoUpdateAnimBg="0"/>
      <p:bldP spid="52228" grpId="0" autoUpdateAnimBg="0"/>
      <p:bldP spid="52229" grpId="0" autoUpdateAnimBg="0"/>
      <p:bldP spid="52230" grpId="0" autoUpdateAnimBg="0"/>
      <p:bldP spid="522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8" name="Object 4">
            <a:extLst>
              <a:ext uri="{FF2B5EF4-FFF2-40B4-BE49-F238E27FC236}">
                <a16:creationId xmlns:a16="http://schemas.microsoft.com/office/drawing/2014/main" id="{69B46006-E927-C2DD-4F41-4D90C6B874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4326" y="828675"/>
          <a:ext cx="432117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924831" imgH="5181627" progId="AutoCAD.Drawing.16">
                  <p:embed/>
                </p:oleObj>
              </mc:Choice>
              <mc:Fallback>
                <p:oleObj name="AutoCAD Drawing" r:id="rId2" imgW="8924831" imgH="5181627" progId="AutoCAD.Drawing.16">
                  <p:embed/>
                  <p:pic>
                    <p:nvPicPr>
                      <p:cNvPr id="98308" name="Object 4">
                        <a:extLst>
                          <a:ext uri="{FF2B5EF4-FFF2-40B4-BE49-F238E27FC236}">
                            <a16:creationId xmlns:a16="http://schemas.microsoft.com/office/drawing/2014/main" id="{69B46006-E927-C2DD-4F41-4D90C6B874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1683"/>
                      <a:stretch>
                        <a:fillRect/>
                      </a:stretch>
                    </p:blipFill>
                    <p:spPr bwMode="auto">
                      <a:xfrm>
                        <a:off x="1584326" y="828675"/>
                        <a:ext cx="4321175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>
            <a:extLst>
              <a:ext uri="{FF2B5EF4-FFF2-40B4-BE49-F238E27FC236}">
                <a16:creationId xmlns:a16="http://schemas.microsoft.com/office/drawing/2014/main" id="{AC69C114-D3F9-78F1-586A-5253D5A58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9" y="1071563"/>
          <a:ext cx="397192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8924831" imgH="5181627" progId="AutoCAD.Drawing.16">
                  <p:embed/>
                </p:oleObj>
              </mc:Choice>
              <mc:Fallback>
                <p:oleObj name="AutoCAD Drawing" r:id="rId4" imgW="8924831" imgH="5181627" progId="AutoCAD.Drawing.16">
                  <p:embed/>
                  <p:pic>
                    <p:nvPicPr>
                      <p:cNvPr id="98309" name="Object 5">
                        <a:extLst>
                          <a:ext uri="{FF2B5EF4-FFF2-40B4-BE49-F238E27FC236}">
                            <a16:creationId xmlns:a16="http://schemas.microsoft.com/office/drawing/2014/main" id="{AC69C114-D3F9-78F1-586A-5253D5A58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896" r="1691"/>
                      <a:stretch>
                        <a:fillRect/>
                      </a:stretch>
                    </p:blipFill>
                    <p:spPr bwMode="auto">
                      <a:xfrm>
                        <a:off x="6732589" y="1071563"/>
                        <a:ext cx="3971925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6">
            <a:extLst>
              <a:ext uri="{FF2B5EF4-FFF2-40B4-BE49-F238E27FC236}">
                <a16:creationId xmlns:a16="http://schemas.microsoft.com/office/drawing/2014/main" id="{36025214-952D-8B3B-FED8-C3721A0FF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19638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2" name="Object 4">
            <a:extLst>
              <a:ext uri="{FF2B5EF4-FFF2-40B4-BE49-F238E27FC236}">
                <a16:creationId xmlns:a16="http://schemas.microsoft.com/office/drawing/2014/main" id="{6A077C8D-6DFD-ABF3-E9A6-2428D215C7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9450" y="965200"/>
          <a:ext cx="4217988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924831" imgH="5181627" progId="AutoCAD.Drawing.16">
                  <p:embed/>
                </p:oleObj>
              </mc:Choice>
              <mc:Fallback>
                <p:oleObj name="AutoCAD Drawing" r:id="rId2" imgW="8924831" imgH="5181627" progId="AutoCAD.Drawing.16">
                  <p:embed/>
                  <p:pic>
                    <p:nvPicPr>
                      <p:cNvPr id="99332" name="Object 4">
                        <a:extLst>
                          <a:ext uri="{FF2B5EF4-FFF2-40B4-BE49-F238E27FC236}">
                            <a16:creationId xmlns:a16="http://schemas.microsoft.com/office/drawing/2014/main" id="{6A077C8D-6DFD-ABF3-E9A6-2428D215C7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2850"/>
                      <a:stretch>
                        <a:fillRect/>
                      </a:stretch>
                    </p:blipFill>
                    <p:spPr bwMode="auto">
                      <a:xfrm>
                        <a:off x="1949450" y="965200"/>
                        <a:ext cx="4217988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5">
            <a:extLst>
              <a:ext uri="{FF2B5EF4-FFF2-40B4-BE49-F238E27FC236}">
                <a16:creationId xmlns:a16="http://schemas.microsoft.com/office/drawing/2014/main" id="{A69ED279-082B-B4AF-4270-C63A18CDD8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2264" y="749300"/>
          <a:ext cx="397192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8924831" imgH="5181627" progId="AutoCAD.Drawing.16">
                  <p:embed/>
                </p:oleObj>
              </mc:Choice>
              <mc:Fallback>
                <p:oleObj name="AutoCAD Drawing" r:id="rId4" imgW="8924831" imgH="5181627" progId="AutoCAD.Drawing.16">
                  <p:embed/>
                  <p:pic>
                    <p:nvPicPr>
                      <p:cNvPr id="99333" name="Object 5">
                        <a:extLst>
                          <a:ext uri="{FF2B5EF4-FFF2-40B4-BE49-F238E27FC236}">
                            <a16:creationId xmlns:a16="http://schemas.microsoft.com/office/drawing/2014/main" id="{A69ED279-082B-B4AF-4270-C63A18CDD8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586"/>
                      <a:stretch>
                        <a:fillRect/>
                      </a:stretch>
                    </p:blipFill>
                    <p:spPr bwMode="auto">
                      <a:xfrm>
                        <a:off x="6672264" y="749300"/>
                        <a:ext cx="3971925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6">
            <a:extLst>
              <a:ext uri="{FF2B5EF4-FFF2-40B4-BE49-F238E27FC236}">
                <a16:creationId xmlns:a16="http://schemas.microsoft.com/office/drawing/2014/main" id="{3ACFC8B8-FDA3-9CE3-A5D9-8CBADC3D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4797425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6" name="Object 4">
            <a:extLst>
              <a:ext uri="{FF2B5EF4-FFF2-40B4-BE49-F238E27FC236}">
                <a16:creationId xmlns:a16="http://schemas.microsoft.com/office/drawing/2014/main" id="{839B0536-C553-9535-143E-EC405CB20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9589" y="1323975"/>
          <a:ext cx="4244975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924831" imgH="5181627" progId="AutoCAD.Drawing.16">
                  <p:embed/>
                </p:oleObj>
              </mc:Choice>
              <mc:Fallback>
                <p:oleObj name="AutoCAD Drawing" r:id="rId2" imgW="8924831" imgH="5181627" progId="AutoCAD.Drawing.16">
                  <p:embed/>
                  <p:pic>
                    <p:nvPicPr>
                      <p:cNvPr id="100356" name="Object 4">
                        <a:extLst>
                          <a:ext uri="{FF2B5EF4-FFF2-40B4-BE49-F238E27FC236}">
                            <a16:creationId xmlns:a16="http://schemas.microsoft.com/office/drawing/2014/main" id="{839B0536-C553-9535-143E-EC405CB20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2528"/>
                      <a:stretch>
                        <a:fillRect/>
                      </a:stretch>
                    </p:blipFill>
                    <p:spPr bwMode="auto">
                      <a:xfrm>
                        <a:off x="1779589" y="1323975"/>
                        <a:ext cx="4244975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>
            <a:extLst>
              <a:ext uri="{FF2B5EF4-FFF2-40B4-BE49-F238E27FC236}">
                <a16:creationId xmlns:a16="http://schemas.microsoft.com/office/drawing/2014/main" id="{E0241FA5-C3A6-3E5F-85C0-8EB95E242B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9" y="1268413"/>
          <a:ext cx="4516437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12620516" imgH="6048468" progId="AutoCAD.Drawing.16">
                  <p:embed/>
                </p:oleObj>
              </mc:Choice>
              <mc:Fallback>
                <p:oleObj name="AutoCAD Drawing" r:id="rId4" imgW="12620516" imgH="6048468" progId="AutoCAD.Drawing.16">
                  <p:embed/>
                  <p:pic>
                    <p:nvPicPr>
                      <p:cNvPr id="100357" name="Object 5">
                        <a:extLst>
                          <a:ext uri="{FF2B5EF4-FFF2-40B4-BE49-F238E27FC236}">
                            <a16:creationId xmlns:a16="http://schemas.microsoft.com/office/drawing/2014/main" id="{E0241FA5-C3A6-3E5F-85C0-8EB95E242B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338" r="16820" b="10997"/>
                      <a:stretch>
                        <a:fillRect/>
                      </a:stretch>
                    </p:blipFill>
                    <p:spPr bwMode="auto">
                      <a:xfrm>
                        <a:off x="6167439" y="1268413"/>
                        <a:ext cx="4516437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6">
            <a:extLst>
              <a:ext uri="{FF2B5EF4-FFF2-40B4-BE49-F238E27FC236}">
                <a16:creationId xmlns:a16="http://schemas.microsoft.com/office/drawing/2014/main" id="{86538246-71AD-0FCC-4A31-C11D0621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792663"/>
            <a:ext cx="1949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线面分析">
            <a:extLst>
              <a:ext uri="{FF2B5EF4-FFF2-40B4-BE49-F238E27FC236}">
                <a16:creationId xmlns:a16="http://schemas.microsoft.com/office/drawing/2014/main" id="{1BA4B09B-EA87-B89E-9157-954363C59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t="5464" r="6384" b="10986"/>
          <a:stretch>
            <a:fillRect/>
          </a:stretch>
        </p:blipFill>
        <p:spPr bwMode="auto">
          <a:xfrm>
            <a:off x="2351088" y="1143000"/>
            <a:ext cx="7632700" cy="552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>
            <a:extLst>
              <a:ext uri="{FF2B5EF4-FFF2-40B4-BE49-F238E27FC236}">
                <a16:creationId xmlns:a16="http://schemas.microsoft.com/office/drawing/2014/main" id="{37087611-0FE6-DCFF-605D-02785342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8151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GB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4.2.2  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线、面分析法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4022BAC5-DA3D-4071-4B18-7FEE46B44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224"/>
            <a:ext cx="4876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4.3 </a:t>
            </a:r>
            <a:r>
              <a:rPr kumimoji="1" lang="en-GB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组合体的读图方法和步骤</a:t>
            </a:r>
            <a:endParaRPr kumimoji="1"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5924B595-AEFA-A636-4111-4BD9D538D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1"/>
            <a:ext cx="7086600" cy="120032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读组合体视图是画图的逆过程，即根据投影的规律想象出空间物体的形状和全貌过程。</a:t>
            </a: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形体分析法。</a:t>
            </a:r>
          </a:p>
        </p:txBody>
      </p:sp>
      <p:grpSp>
        <p:nvGrpSpPr>
          <p:cNvPr id="2" name="Group 115">
            <a:extLst>
              <a:ext uri="{FF2B5EF4-FFF2-40B4-BE49-F238E27FC236}">
                <a16:creationId xmlns:a16="http://schemas.microsoft.com/office/drawing/2014/main" id="{D1D922CF-1159-3F42-08C2-DF3C5758907E}"/>
              </a:ext>
            </a:extLst>
          </p:cNvPr>
          <p:cNvGrpSpPr>
            <a:grpSpLocks/>
          </p:cNvGrpSpPr>
          <p:nvPr/>
        </p:nvGrpSpPr>
        <p:grpSpPr bwMode="auto">
          <a:xfrm>
            <a:off x="3575050" y="3352800"/>
            <a:ext cx="3517900" cy="2971800"/>
            <a:chOff x="1296" y="2448"/>
            <a:chExt cx="2216" cy="1799"/>
          </a:xfrm>
        </p:grpSpPr>
        <p:sp>
          <p:nvSpPr>
            <p:cNvPr id="18461" name="Freeform 5">
              <a:extLst>
                <a:ext uri="{FF2B5EF4-FFF2-40B4-BE49-F238E27FC236}">
                  <a16:creationId xmlns:a16="http://schemas.microsoft.com/office/drawing/2014/main" id="{04EB6700-F3BE-FFEB-06FA-285793BE3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796"/>
              <a:ext cx="140" cy="133"/>
            </a:xfrm>
            <a:custGeom>
              <a:avLst/>
              <a:gdLst>
                <a:gd name="T0" fmla="*/ 0 w 1285"/>
                <a:gd name="T1" fmla="*/ 0 h 1285"/>
                <a:gd name="T2" fmla="*/ 0 w 1285"/>
                <a:gd name="T3" fmla="*/ 0 h 1285"/>
                <a:gd name="T4" fmla="*/ 0 w 1285"/>
                <a:gd name="T5" fmla="*/ 0 h 1285"/>
                <a:gd name="T6" fmla="*/ 0 w 1285"/>
                <a:gd name="T7" fmla="*/ 0 h 1285"/>
                <a:gd name="T8" fmla="*/ 0 w 1285"/>
                <a:gd name="T9" fmla="*/ 0 h 1285"/>
                <a:gd name="T10" fmla="*/ 0 w 1285"/>
                <a:gd name="T11" fmla="*/ 0 h 1285"/>
                <a:gd name="T12" fmla="*/ 0 w 1285"/>
                <a:gd name="T13" fmla="*/ 0 h 1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5"/>
                <a:gd name="T22" fmla="*/ 0 h 1285"/>
                <a:gd name="T23" fmla="*/ 1285 w 1285"/>
                <a:gd name="T24" fmla="*/ 1285 h 1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5" h="1285">
                  <a:moveTo>
                    <a:pt x="0" y="0"/>
                  </a:moveTo>
                  <a:lnTo>
                    <a:pt x="492" y="0"/>
                  </a:lnTo>
                  <a:lnTo>
                    <a:pt x="908" y="0"/>
                  </a:lnTo>
                  <a:lnTo>
                    <a:pt x="1186" y="0"/>
                  </a:lnTo>
                  <a:lnTo>
                    <a:pt x="1284" y="0"/>
                  </a:lnTo>
                  <a:lnTo>
                    <a:pt x="1284" y="1285"/>
                  </a:lnTo>
                  <a:lnTo>
                    <a:pt x="1285" y="128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Freeform 6">
              <a:extLst>
                <a:ext uri="{FF2B5EF4-FFF2-40B4-BE49-F238E27FC236}">
                  <a16:creationId xmlns:a16="http://schemas.microsoft.com/office/drawing/2014/main" id="{DAB71735-0E06-A6D0-CC47-885437E40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2929"/>
              <a:ext cx="140" cy="1"/>
            </a:xfrm>
            <a:custGeom>
              <a:avLst/>
              <a:gdLst>
                <a:gd name="T0" fmla="*/ 0 w 1285"/>
                <a:gd name="T1" fmla="*/ 0 h 1"/>
                <a:gd name="T2" fmla="*/ 0 w 1285"/>
                <a:gd name="T3" fmla="*/ 0 h 1"/>
                <a:gd name="T4" fmla="*/ 0 w 1285"/>
                <a:gd name="T5" fmla="*/ 0 h 1"/>
                <a:gd name="T6" fmla="*/ 0 w 1285"/>
                <a:gd name="T7" fmla="*/ 0 h 1"/>
                <a:gd name="T8" fmla="*/ 0 w 1285"/>
                <a:gd name="T9" fmla="*/ 0 h 1"/>
                <a:gd name="T10" fmla="*/ 0 w 128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5"/>
                <a:gd name="T19" fmla="*/ 0 h 1"/>
                <a:gd name="T20" fmla="*/ 1285 w 128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5" h="1">
                  <a:moveTo>
                    <a:pt x="0" y="0"/>
                  </a:moveTo>
                  <a:lnTo>
                    <a:pt x="492" y="0"/>
                  </a:lnTo>
                  <a:lnTo>
                    <a:pt x="908" y="0"/>
                  </a:lnTo>
                  <a:lnTo>
                    <a:pt x="1186" y="0"/>
                  </a:lnTo>
                  <a:lnTo>
                    <a:pt x="1284" y="0"/>
                  </a:lnTo>
                  <a:lnTo>
                    <a:pt x="128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Freeform 7">
              <a:extLst>
                <a:ext uri="{FF2B5EF4-FFF2-40B4-BE49-F238E27FC236}">
                  <a16:creationId xmlns:a16="http://schemas.microsoft.com/office/drawing/2014/main" id="{071207AA-A751-B68E-9736-33C0E6070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796"/>
              <a:ext cx="812" cy="1"/>
            </a:xfrm>
            <a:custGeom>
              <a:avLst/>
              <a:gdLst>
                <a:gd name="T0" fmla="*/ 1 w 7456"/>
                <a:gd name="T1" fmla="*/ 0 h 1"/>
                <a:gd name="T2" fmla="*/ 0 w 7456"/>
                <a:gd name="T3" fmla="*/ 0 h 1"/>
                <a:gd name="T4" fmla="*/ 0 w 7456"/>
                <a:gd name="T5" fmla="*/ 0 h 1"/>
                <a:gd name="T6" fmla="*/ 0 60000 65536"/>
                <a:gd name="T7" fmla="*/ 0 60000 65536"/>
                <a:gd name="T8" fmla="*/ 0 60000 65536"/>
                <a:gd name="T9" fmla="*/ 0 w 7456"/>
                <a:gd name="T10" fmla="*/ 0 h 1"/>
                <a:gd name="T11" fmla="*/ 7456 w 7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56" h="1">
                  <a:moveTo>
                    <a:pt x="745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4" name="Freeform 8">
              <a:extLst>
                <a:ext uri="{FF2B5EF4-FFF2-40B4-BE49-F238E27FC236}">
                  <a16:creationId xmlns:a16="http://schemas.microsoft.com/office/drawing/2014/main" id="{722723B7-78D2-36E5-3B54-1D3AB5BD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929"/>
              <a:ext cx="813" cy="1"/>
            </a:xfrm>
            <a:custGeom>
              <a:avLst/>
              <a:gdLst>
                <a:gd name="T0" fmla="*/ 0 w 7457"/>
                <a:gd name="T1" fmla="*/ 0 h 1"/>
                <a:gd name="T2" fmla="*/ 1 w 7457"/>
                <a:gd name="T3" fmla="*/ 0 h 1"/>
                <a:gd name="T4" fmla="*/ 1 w 7457"/>
                <a:gd name="T5" fmla="*/ 0 h 1"/>
                <a:gd name="T6" fmla="*/ 0 60000 65536"/>
                <a:gd name="T7" fmla="*/ 0 60000 65536"/>
                <a:gd name="T8" fmla="*/ 0 60000 65536"/>
                <a:gd name="T9" fmla="*/ 0 w 7457"/>
                <a:gd name="T10" fmla="*/ 0 h 1"/>
                <a:gd name="T11" fmla="*/ 7457 w 745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57" h="1">
                  <a:moveTo>
                    <a:pt x="0" y="0"/>
                  </a:moveTo>
                  <a:lnTo>
                    <a:pt x="7456" y="0"/>
                  </a:lnTo>
                  <a:lnTo>
                    <a:pt x="745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5" name="Freeform 9">
              <a:extLst>
                <a:ext uri="{FF2B5EF4-FFF2-40B4-BE49-F238E27FC236}">
                  <a16:creationId xmlns:a16="http://schemas.microsoft.com/office/drawing/2014/main" id="{D7056CBC-F022-686A-82E2-B3FEB5F89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796"/>
              <a:ext cx="1" cy="133"/>
            </a:xfrm>
            <a:custGeom>
              <a:avLst/>
              <a:gdLst>
                <a:gd name="T0" fmla="*/ 0 w 1"/>
                <a:gd name="T1" fmla="*/ 0 h 1285"/>
                <a:gd name="T2" fmla="*/ 0 w 1"/>
                <a:gd name="T3" fmla="*/ 0 h 1285"/>
                <a:gd name="T4" fmla="*/ 1 w 1"/>
                <a:gd name="T5" fmla="*/ 0 h 1285"/>
                <a:gd name="T6" fmla="*/ 0 60000 65536"/>
                <a:gd name="T7" fmla="*/ 0 60000 65536"/>
                <a:gd name="T8" fmla="*/ 0 60000 65536"/>
                <a:gd name="T9" fmla="*/ 0 w 1"/>
                <a:gd name="T10" fmla="*/ 0 h 1285"/>
                <a:gd name="T11" fmla="*/ 1 w 1"/>
                <a:gd name="T12" fmla="*/ 1285 h 1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85">
                  <a:moveTo>
                    <a:pt x="0" y="0"/>
                  </a:moveTo>
                  <a:lnTo>
                    <a:pt x="0" y="1285"/>
                  </a:lnTo>
                  <a:lnTo>
                    <a:pt x="1" y="128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Freeform 10">
              <a:extLst>
                <a:ext uri="{FF2B5EF4-FFF2-40B4-BE49-F238E27FC236}">
                  <a16:creationId xmlns:a16="http://schemas.microsoft.com/office/drawing/2014/main" id="{69E4ADA1-84EA-6A49-77CF-2C943C31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796"/>
              <a:ext cx="140" cy="1"/>
            </a:xfrm>
            <a:custGeom>
              <a:avLst/>
              <a:gdLst>
                <a:gd name="T0" fmla="*/ 0 w 1286"/>
                <a:gd name="T1" fmla="*/ 0 h 1"/>
                <a:gd name="T2" fmla="*/ 0 w 1286"/>
                <a:gd name="T3" fmla="*/ 0 h 1"/>
                <a:gd name="T4" fmla="*/ 0 w 1286"/>
                <a:gd name="T5" fmla="*/ 0 h 1"/>
                <a:gd name="T6" fmla="*/ 0 w 1286"/>
                <a:gd name="T7" fmla="*/ 0 h 1"/>
                <a:gd name="T8" fmla="*/ 0 w 1286"/>
                <a:gd name="T9" fmla="*/ 0 h 1"/>
                <a:gd name="T10" fmla="*/ 0 w 128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6"/>
                <a:gd name="T19" fmla="*/ 0 h 1"/>
                <a:gd name="T20" fmla="*/ 1286 w 128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6" h="1">
                  <a:moveTo>
                    <a:pt x="0" y="0"/>
                  </a:moveTo>
                  <a:lnTo>
                    <a:pt x="98" y="0"/>
                  </a:lnTo>
                  <a:lnTo>
                    <a:pt x="377" y="0"/>
                  </a:lnTo>
                  <a:lnTo>
                    <a:pt x="793" y="0"/>
                  </a:lnTo>
                  <a:lnTo>
                    <a:pt x="1285" y="0"/>
                  </a:lnTo>
                  <a:lnTo>
                    <a:pt x="128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Freeform 11">
              <a:extLst>
                <a:ext uri="{FF2B5EF4-FFF2-40B4-BE49-F238E27FC236}">
                  <a16:creationId xmlns:a16="http://schemas.microsoft.com/office/drawing/2014/main" id="{A476AED2-E19C-973A-7BF0-2263AD6EC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929"/>
              <a:ext cx="140" cy="1"/>
            </a:xfrm>
            <a:custGeom>
              <a:avLst/>
              <a:gdLst>
                <a:gd name="T0" fmla="*/ 0 w 1286"/>
                <a:gd name="T1" fmla="*/ 0 h 1"/>
                <a:gd name="T2" fmla="*/ 0 w 1286"/>
                <a:gd name="T3" fmla="*/ 0 h 1"/>
                <a:gd name="T4" fmla="*/ 0 w 1286"/>
                <a:gd name="T5" fmla="*/ 0 h 1"/>
                <a:gd name="T6" fmla="*/ 0 w 1286"/>
                <a:gd name="T7" fmla="*/ 0 h 1"/>
                <a:gd name="T8" fmla="*/ 0 w 1286"/>
                <a:gd name="T9" fmla="*/ 0 h 1"/>
                <a:gd name="T10" fmla="*/ 0 w 1286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6"/>
                <a:gd name="T19" fmla="*/ 0 h 1"/>
                <a:gd name="T20" fmla="*/ 1286 w 128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6" h="1">
                  <a:moveTo>
                    <a:pt x="0" y="0"/>
                  </a:moveTo>
                  <a:lnTo>
                    <a:pt x="98" y="0"/>
                  </a:lnTo>
                  <a:lnTo>
                    <a:pt x="377" y="0"/>
                  </a:lnTo>
                  <a:lnTo>
                    <a:pt x="793" y="0"/>
                  </a:lnTo>
                  <a:lnTo>
                    <a:pt x="1285" y="0"/>
                  </a:lnTo>
                  <a:lnTo>
                    <a:pt x="128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Freeform 12">
              <a:extLst>
                <a:ext uri="{FF2B5EF4-FFF2-40B4-BE49-F238E27FC236}">
                  <a16:creationId xmlns:a16="http://schemas.microsoft.com/office/drawing/2014/main" id="{6805A798-3834-708A-CC86-1859FBD9B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2519"/>
              <a:ext cx="293" cy="277"/>
            </a:xfrm>
            <a:custGeom>
              <a:avLst/>
              <a:gdLst>
                <a:gd name="T0" fmla="*/ 0 w 2688"/>
                <a:gd name="T1" fmla="*/ 0 h 2674"/>
                <a:gd name="T2" fmla="*/ 0 w 2688"/>
                <a:gd name="T3" fmla="*/ 0 h 2674"/>
                <a:gd name="T4" fmla="*/ 0 w 2688"/>
                <a:gd name="T5" fmla="*/ 0 h 2674"/>
                <a:gd name="T6" fmla="*/ 0 60000 65536"/>
                <a:gd name="T7" fmla="*/ 0 60000 65536"/>
                <a:gd name="T8" fmla="*/ 0 60000 65536"/>
                <a:gd name="T9" fmla="*/ 0 w 2688"/>
                <a:gd name="T10" fmla="*/ 0 h 2674"/>
                <a:gd name="T11" fmla="*/ 2688 w 2688"/>
                <a:gd name="T12" fmla="*/ 2674 h 26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8" h="2674">
                  <a:moveTo>
                    <a:pt x="0" y="2674"/>
                  </a:moveTo>
                  <a:lnTo>
                    <a:pt x="2687" y="0"/>
                  </a:lnTo>
                  <a:lnTo>
                    <a:pt x="268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Freeform 13">
              <a:extLst>
                <a:ext uri="{FF2B5EF4-FFF2-40B4-BE49-F238E27FC236}">
                  <a16:creationId xmlns:a16="http://schemas.microsoft.com/office/drawing/2014/main" id="{0CF3116B-6A32-7872-2D5A-4FC94BFEB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2608"/>
              <a:ext cx="1" cy="188"/>
            </a:xfrm>
            <a:custGeom>
              <a:avLst/>
              <a:gdLst>
                <a:gd name="T0" fmla="*/ 0 w 1"/>
                <a:gd name="T1" fmla="*/ 0 h 1814"/>
                <a:gd name="T2" fmla="*/ 0 w 1"/>
                <a:gd name="T3" fmla="*/ 0 h 1814"/>
                <a:gd name="T4" fmla="*/ 1 w 1"/>
                <a:gd name="T5" fmla="*/ 0 h 1814"/>
                <a:gd name="T6" fmla="*/ 0 60000 65536"/>
                <a:gd name="T7" fmla="*/ 0 60000 65536"/>
                <a:gd name="T8" fmla="*/ 0 60000 65536"/>
                <a:gd name="T9" fmla="*/ 0 w 1"/>
                <a:gd name="T10" fmla="*/ 0 h 1814"/>
                <a:gd name="T11" fmla="*/ 1 w 1"/>
                <a:gd name="T12" fmla="*/ 1814 h 18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814">
                  <a:moveTo>
                    <a:pt x="0" y="0"/>
                  </a:moveTo>
                  <a:lnTo>
                    <a:pt x="0" y="1814"/>
                  </a:lnTo>
                  <a:lnTo>
                    <a:pt x="1" y="181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Freeform 14">
              <a:extLst>
                <a:ext uri="{FF2B5EF4-FFF2-40B4-BE49-F238E27FC236}">
                  <a16:creationId xmlns:a16="http://schemas.microsoft.com/office/drawing/2014/main" id="{48CB2543-1A35-7FDF-5605-35317D0BC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2485"/>
              <a:ext cx="224" cy="123"/>
            </a:xfrm>
            <a:custGeom>
              <a:avLst/>
              <a:gdLst>
                <a:gd name="T0" fmla="*/ 0 w 2064"/>
                <a:gd name="T1" fmla="*/ 0 h 1189"/>
                <a:gd name="T2" fmla="*/ 0 w 2064"/>
                <a:gd name="T3" fmla="*/ 0 h 1189"/>
                <a:gd name="T4" fmla="*/ 0 w 2064"/>
                <a:gd name="T5" fmla="*/ 0 h 1189"/>
                <a:gd name="T6" fmla="*/ 0 w 2064"/>
                <a:gd name="T7" fmla="*/ 0 h 1189"/>
                <a:gd name="T8" fmla="*/ 0 w 2064"/>
                <a:gd name="T9" fmla="*/ 0 h 1189"/>
                <a:gd name="T10" fmla="*/ 0 w 2064"/>
                <a:gd name="T11" fmla="*/ 0 h 1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4"/>
                <a:gd name="T19" fmla="*/ 0 h 1189"/>
                <a:gd name="T20" fmla="*/ 2064 w 2064"/>
                <a:gd name="T21" fmla="*/ 1189 h 1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4" h="1189">
                  <a:moveTo>
                    <a:pt x="2064" y="1189"/>
                  </a:moveTo>
                  <a:lnTo>
                    <a:pt x="1862" y="516"/>
                  </a:lnTo>
                  <a:lnTo>
                    <a:pt x="1319" y="70"/>
                  </a:lnTo>
                  <a:lnTo>
                    <a:pt x="620" y="0"/>
                  </a:lnTo>
                  <a:lnTo>
                    <a:pt x="0" y="329"/>
                  </a:lnTo>
                  <a:lnTo>
                    <a:pt x="1" y="32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Freeform 15">
              <a:extLst>
                <a:ext uri="{FF2B5EF4-FFF2-40B4-BE49-F238E27FC236}">
                  <a16:creationId xmlns:a16="http://schemas.microsoft.com/office/drawing/2014/main" id="{97356EDC-4CC7-A216-0914-2787DCC3E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2529"/>
              <a:ext cx="165" cy="158"/>
            </a:xfrm>
            <a:custGeom>
              <a:avLst/>
              <a:gdLst>
                <a:gd name="T0" fmla="*/ 0 w 1522"/>
                <a:gd name="T1" fmla="*/ 0 h 1521"/>
                <a:gd name="T2" fmla="*/ 0 w 1522"/>
                <a:gd name="T3" fmla="*/ 0 h 1521"/>
                <a:gd name="T4" fmla="*/ 0 w 1522"/>
                <a:gd name="T5" fmla="*/ 0 h 1521"/>
                <a:gd name="T6" fmla="*/ 0 w 1522"/>
                <a:gd name="T7" fmla="*/ 0 h 1521"/>
                <a:gd name="T8" fmla="*/ 0 w 1522"/>
                <a:gd name="T9" fmla="*/ 0 h 1521"/>
                <a:gd name="T10" fmla="*/ 0 w 1522"/>
                <a:gd name="T11" fmla="*/ 0 h 1521"/>
                <a:gd name="T12" fmla="*/ 0 w 1522"/>
                <a:gd name="T13" fmla="*/ 0 h 1521"/>
                <a:gd name="T14" fmla="*/ 0 w 1522"/>
                <a:gd name="T15" fmla="*/ 0 h 1521"/>
                <a:gd name="T16" fmla="*/ 0 w 1522"/>
                <a:gd name="T17" fmla="*/ 0 h 1521"/>
                <a:gd name="T18" fmla="*/ 0 w 1522"/>
                <a:gd name="T19" fmla="*/ 0 h 1521"/>
                <a:gd name="T20" fmla="*/ 0 w 1522"/>
                <a:gd name="T21" fmla="*/ 0 h 1521"/>
                <a:gd name="T22" fmla="*/ 0 w 1522"/>
                <a:gd name="T23" fmla="*/ 0 h 1521"/>
                <a:gd name="T24" fmla="*/ 0 w 1522"/>
                <a:gd name="T25" fmla="*/ 0 h 1521"/>
                <a:gd name="T26" fmla="*/ 0 w 1522"/>
                <a:gd name="T27" fmla="*/ 0 h 15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22"/>
                <a:gd name="T43" fmla="*/ 0 h 1521"/>
                <a:gd name="T44" fmla="*/ 1522 w 1522"/>
                <a:gd name="T45" fmla="*/ 1521 h 15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22" h="1521">
                  <a:moveTo>
                    <a:pt x="1521" y="761"/>
                  </a:moveTo>
                  <a:lnTo>
                    <a:pt x="1419" y="380"/>
                  </a:lnTo>
                  <a:lnTo>
                    <a:pt x="1141" y="102"/>
                  </a:lnTo>
                  <a:lnTo>
                    <a:pt x="761" y="0"/>
                  </a:lnTo>
                  <a:lnTo>
                    <a:pt x="381" y="102"/>
                  </a:lnTo>
                  <a:lnTo>
                    <a:pt x="102" y="380"/>
                  </a:lnTo>
                  <a:lnTo>
                    <a:pt x="0" y="761"/>
                  </a:lnTo>
                  <a:lnTo>
                    <a:pt x="102" y="1142"/>
                  </a:lnTo>
                  <a:lnTo>
                    <a:pt x="381" y="1419"/>
                  </a:lnTo>
                  <a:lnTo>
                    <a:pt x="761" y="1521"/>
                  </a:lnTo>
                  <a:lnTo>
                    <a:pt x="1141" y="1419"/>
                  </a:lnTo>
                  <a:lnTo>
                    <a:pt x="1419" y="1142"/>
                  </a:lnTo>
                  <a:lnTo>
                    <a:pt x="1521" y="761"/>
                  </a:lnTo>
                  <a:lnTo>
                    <a:pt x="1522" y="76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Freeform 16">
              <a:extLst>
                <a:ext uri="{FF2B5EF4-FFF2-40B4-BE49-F238E27FC236}">
                  <a16:creationId xmlns:a16="http://schemas.microsoft.com/office/drawing/2014/main" id="{3EF52751-B3A8-B647-94E1-FB04EE67E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796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0"/>
                  </a:moveTo>
                  <a:lnTo>
                    <a:pt x="0" y="442"/>
                  </a:lnTo>
                  <a:lnTo>
                    <a:pt x="1" y="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Freeform 17">
              <a:extLst>
                <a:ext uri="{FF2B5EF4-FFF2-40B4-BE49-F238E27FC236}">
                  <a16:creationId xmlns:a16="http://schemas.microsoft.com/office/drawing/2014/main" id="{575CFABC-C118-A28A-FCF9-591EB013E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2883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0"/>
                  </a:moveTo>
                  <a:lnTo>
                    <a:pt x="0" y="442"/>
                  </a:lnTo>
                  <a:lnTo>
                    <a:pt x="1" y="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4" name="Freeform 18">
              <a:extLst>
                <a:ext uri="{FF2B5EF4-FFF2-40B4-BE49-F238E27FC236}">
                  <a16:creationId xmlns:a16="http://schemas.microsoft.com/office/drawing/2014/main" id="{FD5AB6CB-1042-1E8E-8B6E-74CD3E213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883"/>
              <a:ext cx="0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0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0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4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Freeform 19">
              <a:extLst>
                <a:ext uri="{FF2B5EF4-FFF2-40B4-BE49-F238E27FC236}">
                  <a16:creationId xmlns:a16="http://schemas.microsoft.com/office/drawing/2014/main" id="{F3E58F52-0469-B318-AE0E-C4E34B80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796"/>
              <a:ext cx="0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0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0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4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Freeform 20">
              <a:extLst>
                <a:ext uri="{FF2B5EF4-FFF2-40B4-BE49-F238E27FC236}">
                  <a16:creationId xmlns:a16="http://schemas.microsoft.com/office/drawing/2014/main" id="{D363B9E8-63F8-D90B-58FA-5029DDD54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2796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0"/>
                  </a:moveTo>
                  <a:lnTo>
                    <a:pt x="0" y="442"/>
                  </a:lnTo>
                  <a:lnTo>
                    <a:pt x="1" y="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7" name="Freeform 21">
              <a:extLst>
                <a:ext uri="{FF2B5EF4-FFF2-40B4-BE49-F238E27FC236}">
                  <a16:creationId xmlns:a16="http://schemas.microsoft.com/office/drawing/2014/main" id="{F96EB2AE-C954-AE75-02B9-8E9E4CF6B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2883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0"/>
                  </a:moveTo>
                  <a:lnTo>
                    <a:pt x="0" y="442"/>
                  </a:lnTo>
                  <a:lnTo>
                    <a:pt x="1" y="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Freeform 22">
              <a:extLst>
                <a:ext uri="{FF2B5EF4-FFF2-40B4-BE49-F238E27FC236}">
                  <a16:creationId xmlns:a16="http://schemas.microsoft.com/office/drawing/2014/main" id="{9EA2A8A2-6704-5524-6FF9-0D6FC2C93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883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4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Freeform 23">
              <a:extLst>
                <a:ext uri="{FF2B5EF4-FFF2-40B4-BE49-F238E27FC236}">
                  <a16:creationId xmlns:a16="http://schemas.microsoft.com/office/drawing/2014/main" id="{6E48EDB9-92E3-E6F0-0C7E-6875C7D7C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" y="2796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4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Freeform 24">
              <a:extLst>
                <a:ext uri="{FF2B5EF4-FFF2-40B4-BE49-F238E27FC236}">
                  <a16:creationId xmlns:a16="http://schemas.microsoft.com/office/drawing/2014/main" id="{F435947D-D765-7EE0-A665-7A37BC364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796"/>
              <a:ext cx="395" cy="1"/>
            </a:xfrm>
            <a:custGeom>
              <a:avLst/>
              <a:gdLst>
                <a:gd name="T0" fmla="*/ 1 w 3624"/>
                <a:gd name="T1" fmla="*/ 0 h 1"/>
                <a:gd name="T2" fmla="*/ 0 w 3624"/>
                <a:gd name="T3" fmla="*/ 0 h 1"/>
                <a:gd name="T4" fmla="*/ 0 w 3624"/>
                <a:gd name="T5" fmla="*/ 0 h 1"/>
                <a:gd name="T6" fmla="*/ 0 60000 65536"/>
                <a:gd name="T7" fmla="*/ 0 60000 65536"/>
                <a:gd name="T8" fmla="*/ 0 60000 65536"/>
                <a:gd name="T9" fmla="*/ 0 w 3624"/>
                <a:gd name="T10" fmla="*/ 0 h 1"/>
                <a:gd name="T11" fmla="*/ 3624 w 362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4" h="1">
                  <a:moveTo>
                    <a:pt x="3624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Freeform 25">
              <a:extLst>
                <a:ext uri="{FF2B5EF4-FFF2-40B4-BE49-F238E27FC236}">
                  <a16:creationId xmlns:a16="http://schemas.microsoft.com/office/drawing/2014/main" id="{F248D44B-1649-439D-B2C6-F0CD3173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929"/>
              <a:ext cx="534" cy="1"/>
            </a:xfrm>
            <a:custGeom>
              <a:avLst/>
              <a:gdLst>
                <a:gd name="T0" fmla="*/ 0 w 4908"/>
                <a:gd name="T1" fmla="*/ 0 h 1"/>
                <a:gd name="T2" fmla="*/ 1 w 4908"/>
                <a:gd name="T3" fmla="*/ 0 h 1"/>
                <a:gd name="T4" fmla="*/ 1 w 4908"/>
                <a:gd name="T5" fmla="*/ 0 h 1"/>
                <a:gd name="T6" fmla="*/ 0 60000 65536"/>
                <a:gd name="T7" fmla="*/ 0 60000 65536"/>
                <a:gd name="T8" fmla="*/ 0 60000 65536"/>
                <a:gd name="T9" fmla="*/ 0 w 4908"/>
                <a:gd name="T10" fmla="*/ 0 h 1"/>
                <a:gd name="T11" fmla="*/ 4908 w 490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08" h="1">
                  <a:moveTo>
                    <a:pt x="0" y="0"/>
                  </a:moveTo>
                  <a:lnTo>
                    <a:pt x="4907" y="0"/>
                  </a:lnTo>
                  <a:lnTo>
                    <a:pt x="490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2" name="Freeform 26">
              <a:extLst>
                <a:ext uri="{FF2B5EF4-FFF2-40B4-BE49-F238E27FC236}">
                  <a16:creationId xmlns:a16="http://schemas.microsoft.com/office/drawing/2014/main" id="{AD29E44A-21F4-DA90-6616-2A1D01350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796"/>
              <a:ext cx="0" cy="133"/>
            </a:xfrm>
            <a:custGeom>
              <a:avLst/>
              <a:gdLst>
                <a:gd name="T0" fmla="*/ 0 w 1"/>
                <a:gd name="T1" fmla="*/ 0 h 1285"/>
                <a:gd name="T2" fmla="*/ 0 w 1"/>
                <a:gd name="T3" fmla="*/ 0 h 1285"/>
                <a:gd name="T4" fmla="*/ 0 w 1"/>
                <a:gd name="T5" fmla="*/ 0 h 1285"/>
                <a:gd name="T6" fmla="*/ 0 60000 65536"/>
                <a:gd name="T7" fmla="*/ 0 60000 65536"/>
                <a:gd name="T8" fmla="*/ 0 60000 65536"/>
                <a:gd name="T9" fmla="*/ 0 w 1"/>
                <a:gd name="T10" fmla="*/ 0 h 1285"/>
                <a:gd name="T11" fmla="*/ 0 w 1"/>
                <a:gd name="T12" fmla="*/ 1285 h 1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85">
                  <a:moveTo>
                    <a:pt x="0" y="0"/>
                  </a:moveTo>
                  <a:lnTo>
                    <a:pt x="0" y="1285"/>
                  </a:lnTo>
                  <a:lnTo>
                    <a:pt x="1" y="128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Freeform 27">
              <a:extLst>
                <a:ext uri="{FF2B5EF4-FFF2-40B4-BE49-F238E27FC236}">
                  <a16:creationId xmlns:a16="http://schemas.microsoft.com/office/drawing/2014/main" id="{E29B1200-715F-6A61-DBCF-8A81B170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796"/>
              <a:ext cx="140" cy="133"/>
            </a:xfrm>
            <a:custGeom>
              <a:avLst/>
              <a:gdLst>
                <a:gd name="T0" fmla="*/ 0 w 1285"/>
                <a:gd name="T1" fmla="*/ 0 h 1285"/>
                <a:gd name="T2" fmla="*/ 0 w 1285"/>
                <a:gd name="T3" fmla="*/ 0 h 1285"/>
                <a:gd name="T4" fmla="*/ 0 w 1285"/>
                <a:gd name="T5" fmla="*/ 0 h 1285"/>
                <a:gd name="T6" fmla="*/ 0 w 1285"/>
                <a:gd name="T7" fmla="*/ 0 h 1285"/>
                <a:gd name="T8" fmla="*/ 0 w 1285"/>
                <a:gd name="T9" fmla="*/ 0 h 1285"/>
                <a:gd name="T10" fmla="*/ 0 w 1285"/>
                <a:gd name="T11" fmla="*/ 0 h 1285"/>
                <a:gd name="T12" fmla="*/ 0 w 1285"/>
                <a:gd name="T13" fmla="*/ 0 h 1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85"/>
                <a:gd name="T22" fmla="*/ 0 h 1285"/>
                <a:gd name="T23" fmla="*/ 1285 w 1285"/>
                <a:gd name="T24" fmla="*/ 1285 h 1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85" h="1285">
                  <a:moveTo>
                    <a:pt x="0" y="0"/>
                  </a:moveTo>
                  <a:lnTo>
                    <a:pt x="491" y="0"/>
                  </a:lnTo>
                  <a:lnTo>
                    <a:pt x="907" y="0"/>
                  </a:lnTo>
                  <a:lnTo>
                    <a:pt x="1186" y="0"/>
                  </a:lnTo>
                  <a:lnTo>
                    <a:pt x="1284" y="0"/>
                  </a:lnTo>
                  <a:lnTo>
                    <a:pt x="1284" y="1285"/>
                  </a:lnTo>
                  <a:lnTo>
                    <a:pt x="1285" y="128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4" name="Freeform 28">
              <a:extLst>
                <a:ext uri="{FF2B5EF4-FFF2-40B4-BE49-F238E27FC236}">
                  <a16:creationId xmlns:a16="http://schemas.microsoft.com/office/drawing/2014/main" id="{EF7A246E-2BBE-DF6B-7C27-EFB1CD62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2929"/>
              <a:ext cx="140" cy="1"/>
            </a:xfrm>
            <a:custGeom>
              <a:avLst/>
              <a:gdLst>
                <a:gd name="T0" fmla="*/ 0 w 1285"/>
                <a:gd name="T1" fmla="*/ 0 h 1"/>
                <a:gd name="T2" fmla="*/ 0 w 1285"/>
                <a:gd name="T3" fmla="*/ 0 h 1"/>
                <a:gd name="T4" fmla="*/ 0 w 1285"/>
                <a:gd name="T5" fmla="*/ 0 h 1"/>
                <a:gd name="T6" fmla="*/ 0 w 1285"/>
                <a:gd name="T7" fmla="*/ 0 h 1"/>
                <a:gd name="T8" fmla="*/ 0 w 1285"/>
                <a:gd name="T9" fmla="*/ 0 h 1"/>
                <a:gd name="T10" fmla="*/ 0 w 128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5"/>
                <a:gd name="T19" fmla="*/ 0 h 1"/>
                <a:gd name="T20" fmla="*/ 1285 w 128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5" h="1">
                  <a:moveTo>
                    <a:pt x="0" y="0"/>
                  </a:moveTo>
                  <a:lnTo>
                    <a:pt x="491" y="0"/>
                  </a:lnTo>
                  <a:lnTo>
                    <a:pt x="907" y="0"/>
                  </a:lnTo>
                  <a:lnTo>
                    <a:pt x="1186" y="0"/>
                  </a:lnTo>
                  <a:lnTo>
                    <a:pt x="1284" y="0"/>
                  </a:lnTo>
                  <a:lnTo>
                    <a:pt x="128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5" name="Freeform 29">
              <a:extLst>
                <a:ext uri="{FF2B5EF4-FFF2-40B4-BE49-F238E27FC236}">
                  <a16:creationId xmlns:a16="http://schemas.microsoft.com/office/drawing/2014/main" id="{973B92D5-7D77-651E-B61D-4823A9D00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519"/>
              <a:ext cx="139" cy="277"/>
            </a:xfrm>
            <a:custGeom>
              <a:avLst/>
              <a:gdLst>
                <a:gd name="T0" fmla="*/ 0 w 1283"/>
                <a:gd name="T1" fmla="*/ 0 h 2674"/>
                <a:gd name="T2" fmla="*/ 0 w 1283"/>
                <a:gd name="T3" fmla="*/ 0 h 2674"/>
                <a:gd name="T4" fmla="*/ 0 w 1283"/>
                <a:gd name="T5" fmla="*/ 0 h 2674"/>
                <a:gd name="T6" fmla="*/ 0 w 1283"/>
                <a:gd name="T7" fmla="*/ 0 h 26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3"/>
                <a:gd name="T13" fmla="*/ 0 h 2674"/>
                <a:gd name="T14" fmla="*/ 1283 w 1283"/>
                <a:gd name="T15" fmla="*/ 2674 h 26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3" h="2674">
                  <a:moveTo>
                    <a:pt x="1283" y="2674"/>
                  </a:moveTo>
                  <a:lnTo>
                    <a:pt x="0" y="2674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6" name="Freeform 30">
              <a:extLst>
                <a:ext uri="{FF2B5EF4-FFF2-40B4-BE49-F238E27FC236}">
                  <a16:creationId xmlns:a16="http://schemas.microsoft.com/office/drawing/2014/main" id="{0E11D125-CEDD-010C-8155-68786EB28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519"/>
              <a:ext cx="1" cy="277"/>
            </a:xfrm>
            <a:custGeom>
              <a:avLst/>
              <a:gdLst>
                <a:gd name="T0" fmla="*/ 0 w 1"/>
                <a:gd name="T1" fmla="*/ 0 h 2674"/>
                <a:gd name="T2" fmla="*/ 0 w 1"/>
                <a:gd name="T3" fmla="*/ 0 h 2674"/>
                <a:gd name="T4" fmla="*/ 1 w 1"/>
                <a:gd name="T5" fmla="*/ 0 h 2674"/>
                <a:gd name="T6" fmla="*/ 0 60000 65536"/>
                <a:gd name="T7" fmla="*/ 0 60000 65536"/>
                <a:gd name="T8" fmla="*/ 0 60000 65536"/>
                <a:gd name="T9" fmla="*/ 0 w 1"/>
                <a:gd name="T10" fmla="*/ 0 h 2674"/>
                <a:gd name="T11" fmla="*/ 1 w 1"/>
                <a:gd name="T12" fmla="*/ 2674 h 26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674">
                  <a:moveTo>
                    <a:pt x="0" y="2674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7" name="Freeform 31">
              <a:extLst>
                <a:ext uri="{FF2B5EF4-FFF2-40B4-BE49-F238E27FC236}">
                  <a16:creationId xmlns:a16="http://schemas.microsoft.com/office/drawing/2014/main" id="{1E956F1F-B083-3B4C-418E-28B534F2E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483"/>
              <a:ext cx="0" cy="36"/>
            </a:xfrm>
            <a:custGeom>
              <a:avLst/>
              <a:gdLst>
                <a:gd name="T0" fmla="*/ 0 w 1"/>
                <a:gd name="T1" fmla="*/ 0 h 352"/>
                <a:gd name="T2" fmla="*/ 0 w 1"/>
                <a:gd name="T3" fmla="*/ 0 h 352"/>
                <a:gd name="T4" fmla="*/ 0 w 1"/>
                <a:gd name="T5" fmla="*/ 0 h 352"/>
                <a:gd name="T6" fmla="*/ 0 60000 65536"/>
                <a:gd name="T7" fmla="*/ 0 60000 65536"/>
                <a:gd name="T8" fmla="*/ 0 60000 65536"/>
                <a:gd name="T9" fmla="*/ 0 w 1"/>
                <a:gd name="T10" fmla="*/ 0 h 352"/>
                <a:gd name="T11" fmla="*/ 0 w 1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52">
                  <a:moveTo>
                    <a:pt x="0" y="0"/>
                  </a:moveTo>
                  <a:lnTo>
                    <a:pt x="0" y="352"/>
                  </a:lnTo>
                  <a:lnTo>
                    <a:pt x="1" y="35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8" name="Freeform 32">
              <a:extLst>
                <a:ext uri="{FF2B5EF4-FFF2-40B4-BE49-F238E27FC236}">
                  <a16:creationId xmlns:a16="http://schemas.microsoft.com/office/drawing/2014/main" id="{28F74329-0108-34F4-F4DC-E413A570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2483"/>
              <a:ext cx="1" cy="36"/>
            </a:xfrm>
            <a:custGeom>
              <a:avLst/>
              <a:gdLst>
                <a:gd name="T0" fmla="*/ 0 w 1"/>
                <a:gd name="T1" fmla="*/ 0 h 352"/>
                <a:gd name="T2" fmla="*/ 0 w 1"/>
                <a:gd name="T3" fmla="*/ 0 h 352"/>
                <a:gd name="T4" fmla="*/ 1 w 1"/>
                <a:gd name="T5" fmla="*/ 0 h 352"/>
                <a:gd name="T6" fmla="*/ 0 60000 65536"/>
                <a:gd name="T7" fmla="*/ 0 60000 65536"/>
                <a:gd name="T8" fmla="*/ 0 60000 65536"/>
                <a:gd name="T9" fmla="*/ 0 w 1"/>
                <a:gd name="T10" fmla="*/ 0 h 352"/>
                <a:gd name="T11" fmla="*/ 1 w 1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52">
                  <a:moveTo>
                    <a:pt x="0" y="35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9" name="Freeform 33">
              <a:extLst>
                <a:ext uri="{FF2B5EF4-FFF2-40B4-BE49-F238E27FC236}">
                  <a16:creationId xmlns:a16="http://schemas.microsoft.com/office/drawing/2014/main" id="{9346AD25-7822-55CB-E772-E376FCC01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687"/>
              <a:ext cx="48" cy="0"/>
            </a:xfrm>
            <a:custGeom>
              <a:avLst/>
              <a:gdLst>
                <a:gd name="T0" fmla="*/ 0 w 442"/>
                <a:gd name="T1" fmla="*/ 0 w 442"/>
                <a:gd name="T2" fmla="*/ 0 w 442"/>
                <a:gd name="T3" fmla="*/ 0 60000 65536"/>
                <a:gd name="T4" fmla="*/ 0 60000 65536"/>
                <a:gd name="T5" fmla="*/ 0 60000 65536"/>
                <a:gd name="T6" fmla="*/ 0 w 442"/>
                <a:gd name="T7" fmla="*/ 442 w 44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42">
                  <a:moveTo>
                    <a:pt x="0" y="0"/>
                  </a:moveTo>
                  <a:lnTo>
                    <a:pt x="441" y="0"/>
                  </a:lnTo>
                  <a:lnTo>
                    <a:pt x="44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0" name="Freeform 34">
              <a:extLst>
                <a:ext uri="{FF2B5EF4-FFF2-40B4-BE49-F238E27FC236}">
                  <a16:creationId xmlns:a16="http://schemas.microsoft.com/office/drawing/2014/main" id="{855DC0C1-20BD-DFD3-BE07-9AF0A7C2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687"/>
              <a:ext cx="48" cy="0"/>
            </a:xfrm>
            <a:custGeom>
              <a:avLst/>
              <a:gdLst>
                <a:gd name="T0" fmla="*/ 0 w 442"/>
                <a:gd name="T1" fmla="*/ 0 w 442"/>
                <a:gd name="T2" fmla="*/ 0 w 442"/>
                <a:gd name="T3" fmla="*/ 0 60000 65536"/>
                <a:gd name="T4" fmla="*/ 0 60000 65536"/>
                <a:gd name="T5" fmla="*/ 0 60000 65536"/>
                <a:gd name="T6" fmla="*/ 0 w 442"/>
                <a:gd name="T7" fmla="*/ 442 w 44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442">
                  <a:moveTo>
                    <a:pt x="0" y="0"/>
                  </a:moveTo>
                  <a:lnTo>
                    <a:pt x="441" y="0"/>
                  </a:lnTo>
                  <a:lnTo>
                    <a:pt x="44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1" name="Freeform 35">
              <a:extLst>
                <a:ext uri="{FF2B5EF4-FFF2-40B4-BE49-F238E27FC236}">
                  <a16:creationId xmlns:a16="http://schemas.microsoft.com/office/drawing/2014/main" id="{BFE0681E-0F5B-0577-C195-D2C279215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529"/>
              <a:ext cx="48" cy="1"/>
            </a:xfrm>
            <a:custGeom>
              <a:avLst/>
              <a:gdLst>
                <a:gd name="T0" fmla="*/ 0 w 441"/>
                <a:gd name="T1" fmla="*/ 0 h 1"/>
                <a:gd name="T2" fmla="*/ 0 w 441"/>
                <a:gd name="T3" fmla="*/ 0 h 1"/>
                <a:gd name="T4" fmla="*/ 0 w 441"/>
                <a:gd name="T5" fmla="*/ 0 h 1"/>
                <a:gd name="T6" fmla="*/ 0 60000 65536"/>
                <a:gd name="T7" fmla="*/ 0 60000 65536"/>
                <a:gd name="T8" fmla="*/ 0 60000 65536"/>
                <a:gd name="T9" fmla="*/ 0 w 441"/>
                <a:gd name="T10" fmla="*/ 0 h 1"/>
                <a:gd name="T11" fmla="*/ 441 w 44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1" h="1">
                  <a:moveTo>
                    <a:pt x="44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2" name="Freeform 36">
              <a:extLst>
                <a:ext uri="{FF2B5EF4-FFF2-40B4-BE49-F238E27FC236}">
                  <a16:creationId xmlns:a16="http://schemas.microsoft.com/office/drawing/2014/main" id="{8DB61BCD-802E-FA87-D8D7-C06558611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529"/>
              <a:ext cx="47" cy="1"/>
            </a:xfrm>
            <a:custGeom>
              <a:avLst/>
              <a:gdLst>
                <a:gd name="T0" fmla="*/ 0 w 441"/>
                <a:gd name="T1" fmla="*/ 0 h 1"/>
                <a:gd name="T2" fmla="*/ 0 w 441"/>
                <a:gd name="T3" fmla="*/ 0 h 1"/>
                <a:gd name="T4" fmla="*/ 0 w 441"/>
                <a:gd name="T5" fmla="*/ 0 h 1"/>
                <a:gd name="T6" fmla="*/ 0 60000 65536"/>
                <a:gd name="T7" fmla="*/ 0 60000 65536"/>
                <a:gd name="T8" fmla="*/ 0 60000 65536"/>
                <a:gd name="T9" fmla="*/ 0 w 441"/>
                <a:gd name="T10" fmla="*/ 0 h 1"/>
                <a:gd name="T11" fmla="*/ 441 w 44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1" h="1">
                  <a:moveTo>
                    <a:pt x="44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3" name="Freeform 37">
              <a:extLst>
                <a:ext uri="{FF2B5EF4-FFF2-40B4-BE49-F238E27FC236}">
                  <a16:creationId xmlns:a16="http://schemas.microsoft.com/office/drawing/2014/main" id="{363CFA21-9D92-01FC-953E-3904C6B3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483"/>
              <a:ext cx="139" cy="0"/>
            </a:xfrm>
            <a:custGeom>
              <a:avLst/>
              <a:gdLst>
                <a:gd name="T0" fmla="*/ 0 w 1283"/>
                <a:gd name="T1" fmla="*/ 0 w 1283"/>
                <a:gd name="T2" fmla="*/ 0 w 1283"/>
                <a:gd name="T3" fmla="*/ 0 60000 65536"/>
                <a:gd name="T4" fmla="*/ 0 60000 65536"/>
                <a:gd name="T5" fmla="*/ 0 60000 65536"/>
                <a:gd name="T6" fmla="*/ 0 w 1283"/>
                <a:gd name="T7" fmla="*/ 1283 w 128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283">
                  <a:moveTo>
                    <a:pt x="1283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4" name="Freeform 38">
              <a:extLst>
                <a:ext uri="{FF2B5EF4-FFF2-40B4-BE49-F238E27FC236}">
                  <a16:creationId xmlns:a16="http://schemas.microsoft.com/office/drawing/2014/main" id="{A70FAD89-7583-A200-8E1F-661D1A51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2796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0"/>
                  </a:moveTo>
                  <a:lnTo>
                    <a:pt x="0" y="442"/>
                  </a:lnTo>
                  <a:lnTo>
                    <a:pt x="1" y="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5" name="Freeform 39">
              <a:extLst>
                <a:ext uri="{FF2B5EF4-FFF2-40B4-BE49-F238E27FC236}">
                  <a16:creationId xmlns:a16="http://schemas.microsoft.com/office/drawing/2014/main" id="{8B6DEA9A-2043-8160-B6A4-F15AF0F71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2883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0"/>
                  </a:moveTo>
                  <a:lnTo>
                    <a:pt x="0" y="442"/>
                  </a:lnTo>
                  <a:lnTo>
                    <a:pt x="1" y="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6" name="Freeform 40">
              <a:extLst>
                <a:ext uri="{FF2B5EF4-FFF2-40B4-BE49-F238E27FC236}">
                  <a16:creationId xmlns:a16="http://schemas.microsoft.com/office/drawing/2014/main" id="{16E7422F-F2B8-043A-595A-6DBA58EC5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883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4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7" name="Freeform 41">
              <a:extLst>
                <a:ext uri="{FF2B5EF4-FFF2-40B4-BE49-F238E27FC236}">
                  <a16:creationId xmlns:a16="http://schemas.microsoft.com/office/drawing/2014/main" id="{491540B5-60ED-9946-71A4-2996CDE42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796"/>
              <a:ext cx="1" cy="46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4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8" name="Freeform 42">
              <a:extLst>
                <a:ext uri="{FF2B5EF4-FFF2-40B4-BE49-F238E27FC236}">
                  <a16:creationId xmlns:a16="http://schemas.microsoft.com/office/drawing/2014/main" id="{DB0FDC09-2C5F-17B8-E317-D405356C5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691"/>
              <a:ext cx="1" cy="375"/>
            </a:xfrm>
            <a:custGeom>
              <a:avLst/>
              <a:gdLst>
                <a:gd name="T0" fmla="*/ 0 w 1"/>
                <a:gd name="T1" fmla="*/ 0 h 3626"/>
                <a:gd name="T2" fmla="*/ 0 w 1"/>
                <a:gd name="T3" fmla="*/ 0 h 3626"/>
                <a:gd name="T4" fmla="*/ 1 w 1"/>
                <a:gd name="T5" fmla="*/ 0 h 3626"/>
                <a:gd name="T6" fmla="*/ 0 60000 65536"/>
                <a:gd name="T7" fmla="*/ 0 60000 65536"/>
                <a:gd name="T8" fmla="*/ 0 60000 65536"/>
                <a:gd name="T9" fmla="*/ 0 w 1"/>
                <a:gd name="T10" fmla="*/ 0 h 3626"/>
                <a:gd name="T11" fmla="*/ 1 w 1"/>
                <a:gd name="T12" fmla="*/ 3626 h 3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626">
                  <a:moveTo>
                    <a:pt x="0" y="362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99" name="Freeform 43">
              <a:extLst>
                <a:ext uri="{FF2B5EF4-FFF2-40B4-BE49-F238E27FC236}">
                  <a16:creationId xmlns:a16="http://schemas.microsoft.com/office/drawing/2014/main" id="{DDC30420-1211-45FC-E5AC-69CC101A1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3558"/>
              <a:ext cx="575" cy="508"/>
            </a:xfrm>
            <a:custGeom>
              <a:avLst/>
              <a:gdLst>
                <a:gd name="T0" fmla="*/ 0 w 5275"/>
                <a:gd name="T1" fmla="*/ 0 h 4911"/>
                <a:gd name="T2" fmla="*/ 1 w 5275"/>
                <a:gd name="T3" fmla="*/ 0 h 4911"/>
                <a:gd name="T4" fmla="*/ 1 w 5275"/>
                <a:gd name="T5" fmla="*/ 1 h 4911"/>
                <a:gd name="T6" fmla="*/ 1 w 5275"/>
                <a:gd name="T7" fmla="*/ 1 h 49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75"/>
                <a:gd name="T13" fmla="*/ 0 h 4911"/>
                <a:gd name="T14" fmla="*/ 5275 w 5275"/>
                <a:gd name="T15" fmla="*/ 4911 h 49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75" h="4911">
                  <a:moveTo>
                    <a:pt x="0" y="0"/>
                  </a:moveTo>
                  <a:lnTo>
                    <a:pt x="5274" y="0"/>
                  </a:lnTo>
                  <a:lnTo>
                    <a:pt x="5274" y="4911"/>
                  </a:lnTo>
                  <a:lnTo>
                    <a:pt x="5275" y="491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0" name="Freeform 44">
              <a:extLst>
                <a:ext uri="{FF2B5EF4-FFF2-40B4-BE49-F238E27FC236}">
                  <a16:creationId xmlns:a16="http://schemas.microsoft.com/office/drawing/2014/main" id="{5DF7FAD2-CE39-AD41-9234-43705F95D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066"/>
              <a:ext cx="140" cy="133"/>
            </a:xfrm>
            <a:custGeom>
              <a:avLst/>
              <a:gdLst>
                <a:gd name="T0" fmla="*/ 0 w 1285"/>
                <a:gd name="T1" fmla="*/ 0 h 1284"/>
                <a:gd name="T2" fmla="*/ 0 w 1285"/>
                <a:gd name="T3" fmla="*/ 0 h 1284"/>
                <a:gd name="T4" fmla="*/ 0 w 1285"/>
                <a:gd name="T5" fmla="*/ 0 h 1284"/>
                <a:gd name="T6" fmla="*/ 0 w 1285"/>
                <a:gd name="T7" fmla="*/ 0 h 1284"/>
                <a:gd name="T8" fmla="*/ 0 w 1285"/>
                <a:gd name="T9" fmla="*/ 0 h 1284"/>
                <a:gd name="T10" fmla="*/ 0 w 1285"/>
                <a:gd name="T11" fmla="*/ 0 h 1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5"/>
                <a:gd name="T19" fmla="*/ 0 h 1284"/>
                <a:gd name="T20" fmla="*/ 1285 w 1285"/>
                <a:gd name="T21" fmla="*/ 1284 h 1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5" h="1284">
                  <a:moveTo>
                    <a:pt x="0" y="1284"/>
                  </a:moveTo>
                  <a:lnTo>
                    <a:pt x="492" y="1187"/>
                  </a:lnTo>
                  <a:lnTo>
                    <a:pt x="908" y="908"/>
                  </a:lnTo>
                  <a:lnTo>
                    <a:pt x="1186" y="491"/>
                  </a:lnTo>
                  <a:lnTo>
                    <a:pt x="1284" y="0"/>
                  </a:lnTo>
                  <a:lnTo>
                    <a:pt x="128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1" name="Freeform 45">
              <a:extLst>
                <a:ext uri="{FF2B5EF4-FFF2-40B4-BE49-F238E27FC236}">
                  <a16:creationId xmlns:a16="http://schemas.microsoft.com/office/drawing/2014/main" id="{FCCDE53F-2B45-2776-533D-6E1660A1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4199"/>
              <a:ext cx="812" cy="1"/>
            </a:xfrm>
            <a:custGeom>
              <a:avLst/>
              <a:gdLst>
                <a:gd name="T0" fmla="*/ 1 w 7456"/>
                <a:gd name="T1" fmla="*/ 0 h 1"/>
                <a:gd name="T2" fmla="*/ 0 w 7456"/>
                <a:gd name="T3" fmla="*/ 0 h 1"/>
                <a:gd name="T4" fmla="*/ 0 w 7456"/>
                <a:gd name="T5" fmla="*/ 0 h 1"/>
                <a:gd name="T6" fmla="*/ 0 60000 65536"/>
                <a:gd name="T7" fmla="*/ 0 60000 65536"/>
                <a:gd name="T8" fmla="*/ 0 60000 65536"/>
                <a:gd name="T9" fmla="*/ 0 w 7456"/>
                <a:gd name="T10" fmla="*/ 0 h 1"/>
                <a:gd name="T11" fmla="*/ 7456 w 745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56" h="1">
                  <a:moveTo>
                    <a:pt x="7456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2" name="Freeform 46">
              <a:extLst>
                <a:ext uri="{FF2B5EF4-FFF2-40B4-BE49-F238E27FC236}">
                  <a16:creationId xmlns:a16="http://schemas.microsoft.com/office/drawing/2014/main" id="{087E8840-F1A8-6F78-C4A1-4A01EAF7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4066"/>
              <a:ext cx="140" cy="133"/>
            </a:xfrm>
            <a:custGeom>
              <a:avLst/>
              <a:gdLst>
                <a:gd name="T0" fmla="*/ 0 w 1286"/>
                <a:gd name="T1" fmla="*/ 0 h 1284"/>
                <a:gd name="T2" fmla="*/ 0 w 1286"/>
                <a:gd name="T3" fmla="*/ 0 h 1284"/>
                <a:gd name="T4" fmla="*/ 0 w 1286"/>
                <a:gd name="T5" fmla="*/ 0 h 1284"/>
                <a:gd name="T6" fmla="*/ 0 w 1286"/>
                <a:gd name="T7" fmla="*/ 0 h 1284"/>
                <a:gd name="T8" fmla="*/ 0 w 1286"/>
                <a:gd name="T9" fmla="*/ 0 h 1284"/>
                <a:gd name="T10" fmla="*/ 0 w 1286"/>
                <a:gd name="T11" fmla="*/ 0 h 1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6"/>
                <a:gd name="T19" fmla="*/ 0 h 1284"/>
                <a:gd name="T20" fmla="*/ 1286 w 1286"/>
                <a:gd name="T21" fmla="*/ 1284 h 12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6" h="1284">
                  <a:moveTo>
                    <a:pt x="0" y="0"/>
                  </a:moveTo>
                  <a:lnTo>
                    <a:pt x="98" y="491"/>
                  </a:lnTo>
                  <a:lnTo>
                    <a:pt x="377" y="908"/>
                  </a:lnTo>
                  <a:lnTo>
                    <a:pt x="793" y="1187"/>
                  </a:lnTo>
                  <a:lnTo>
                    <a:pt x="1285" y="1284"/>
                  </a:lnTo>
                  <a:lnTo>
                    <a:pt x="1286" y="128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3" name="Freeform 47">
              <a:extLst>
                <a:ext uri="{FF2B5EF4-FFF2-40B4-BE49-F238E27FC236}">
                  <a16:creationId xmlns:a16="http://schemas.microsoft.com/office/drawing/2014/main" id="{FFD8AA72-5ABF-E7E9-A4D0-6A42034A0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" y="4000"/>
              <a:ext cx="140" cy="133"/>
            </a:xfrm>
            <a:custGeom>
              <a:avLst/>
              <a:gdLst>
                <a:gd name="T0" fmla="*/ 0 w 1286"/>
                <a:gd name="T1" fmla="*/ 0 h 1285"/>
                <a:gd name="T2" fmla="*/ 0 w 1286"/>
                <a:gd name="T3" fmla="*/ 0 h 1285"/>
                <a:gd name="T4" fmla="*/ 0 w 1286"/>
                <a:gd name="T5" fmla="*/ 0 h 1285"/>
                <a:gd name="T6" fmla="*/ 0 w 1286"/>
                <a:gd name="T7" fmla="*/ 0 h 1285"/>
                <a:gd name="T8" fmla="*/ 0 w 1286"/>
                <a:gd name="T9" fmla="*/ 0 h 1285"/>
                <a:gd name="T10" fmla="*/ 0 w 1286"/>
                <a:gd name="T11" fmla="*/ 0 h 1285"/>
                <a:gd name="T12" fmla="*/ 0 w 1286"/>
                <a:gd name="T13" fmla="*/ 0 h 1285"/>
                <a:gd name="T14" fmla="*/ 0 w 1286"/>
                <a:gd name="T15" fmla="*/ 0 h 1285"/>
                <a:gd name="T16" fmla="*/ 0 w 1286"/>
                <a:gd name="T17" fmla="*/ 0 h 1285"/>
                <a:gd name="T18" fmla="*/ 0 w 1286"/>
                <a:gd name="T19" fmla="*/ 0 h 1285"/>
                <a:gd name="T20" fmla="*/ 0 w 1286"/>
                <a:gd name="T21" fmla="*/ 0 h 1285"/>
                <a:gd name="T22" fmla="*/ 0 w 1286"/>
                <a:gd name="T23" fmla="*/ 0 h 1285"/>
                <a:gd name="T24" fmla="*/ 0 w 1286"/>
                <a:gd name="T25" fmla="*/ 0 h 1285"/>
                <a:gd name="T26" fmla="*/ 0 w 1286"/>
                <a:gd name="T27" fmla="*/ 0 h 12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6"/>
                <a:gd name="T43" fmla="*/ 0 h 1285"/>
                <a:gd name="T44" fmla="*/ 1286 w 1286"/>
                <a:gd name="T45" fmla="*/ 1285 h 12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6" h="1285">
                  <a:moveTo>
                    <a:pt x="1285" y="642"/>
                  </a:moveTo>
                  <a:lnTo>
                    <a:pt x="1198" y="321"/>
                  </a:lnTo>
                  <a:lnTo>
                    <a:pt x="964" y="85"/>
                  </a:lnTo>
                  <a:lnTo>
                    <a:pt x="643" y="0"/>
                  </a:lnTo>
                  <a:lnTo>
                    <a:pt x="322" y="85"/>
                  </a:lnTo>
                  <a:lnTo>
                    <a:pt x="86" y="321"/>
                  </a:lnTo>
                  <a:lnTo>
                    <a:pt x="0" y="642"/>
                  </a:lnTo>
                  <a:lnTo>
                    <a:pt x="86" y="963"/>
                  </a:lnTo>
                  <a:lnTo>
                    <a:pt x="322" y="1198"/>
                  </a:lnTo>
                  <a:lnTo>
                    <a:pt x="643" y="1285"/>
                  </a:lnTo>
                  <a:lnTo>
                    <a:pt x="964" y="1198"/>
                  </a:lnTo>
                  <a:lnTo>
                    <a:pt x="1198" y="963"/>
                  </a:lnTo>
                  <a:lnTo>
                    <a:pt x="1285" y="642"/>
                  </a:lnTo>
                  <a:lnTo>
                    <a:pt x="1286" y="6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4" name="Freeform 48">
              <a:extLst>
                <a:ext uri="{FF2B5EF4-FFF2-40B4-BE49-F238E27FC236}">
                  <a16:creationId xmlns:a16="http://schemas.microsoft.com/office/drawing/2014/main" id="{7ECD3DA5-FB83-DCCF-6466-C81633D9F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" y="4000"/>
              <a:ext cx="140" cy="133"/>
            </a:xfrm>
            <a:custGeom>
              <a:avLst/>
              <a:gdLst>
                <a:gd name="T0" fmla="*/ 0 w 1285"/>
                <a:gd name="T1" fmla="*/ 0 h 1285"/>
                <a:gd name="T2" fmla="*/ 0 w 1285"/>
                <a:gd name="T3" fmla="*/ 0 h 1285"/>
                <a:gd name="T4" fmla="*/ 0 w 1285"/>
                <a:gd name="T5" fmla="*/ 0 h 1285"/>
                <a:gd name="T6" fmla="*/ 0 w 1285"/>
                <a:gd name="T7" fmla="*/ 0 h 1285"/>
                <a:gd name="T8" fmla="*/ 0 w 1285"/>
                <a:gd name="T9" fmla="*/ 0 h 1285"/>
                <a:gd name="T10" fmla="*/ 0 w 1285"/>
                <a:gd name="T11" fmla="*/ 0 h 1285"/>
                <a:gd name="T12" fmla="*/ 0 w 1285"/>
                <a:gd name="T13" fmla="*/ 0 h 1285"/>
                <a:gd name="T14" fmla="*/ 0 w 1285"/>
                <a:gd name="T15" fmla="*/ 0 h 1285"/>
                <a:gd name="T16" fmla="*/ 0 w 1285"/>
                <a:gd name="T17" fmla="*/ 0 h 1285"/>
                <a:gd name="T18" fmla="*/ 0 w 1285"/>
                <a:gd name="T19" fmla="*/ 0 h 1285"/>
                <a:gd name="T20" fmla="*/ 0 w 1285"/>
                <a:gd name="T21" fmla="*/ 0 h 1285"/>
                <a:gd name="T22" fmla="*/ 0 w 1285"/>
                <a:gd name="T23" fmla="*/ 0 h 1285"/>
                <a:gd name="T24" fmla="*/ 0 w 1285"/>
                <a:gd name="T25" fmla="*/ 0 h 1285"/>
                <a:gd name="T26" fmla="*/ 0 w 1285"/>
                <a:gd name="T27" fmla="*/ 0 h 12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5"/>
                <a:gd name="T43" fmla="*/ 0 h 1285"/>
                <a:gd name="T44" fmla="*/ 1285 w 1285"/>
                <a:gd name="T45" fmla="*/ 1285 h 12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5" h="1285">
                  <a:moveTo>
                    <a:pt x="1284" y="642"/>
                  </a:moveTo>
                  <a:lnTo>
                    <a:pt x="1197" y="321"/>
                  </a:lnTo>
                  <a:lnTo>
                    <a:pt x="963" y="85"/>
                  </a:lnTo>
                  <a:lnTo>
                    <a:pt x="642" y="0"/>
                  </a:lnTo>
                  <a:lnTo>
                    <a:pt x="321" y="85"/>
                  </a:lnTo>
                  <a:lnTo>
                    <a:pt x="87" y="321"/>
                  </a:lnTo>
                  <a:lnTo>
                    <a:pt x="0" y="642"/>
                  </a:lnTo>
                  <a:lnTo>
                    <a:pt x="87" y="963"/>
                  </a:lnTo>
                  <a:lnTo>
                    <a:pt x="321" y="1198"/>
                  </a:lnTo>
                  <a:lnTo>
                    <a:pt x="642" y="1285"/>
                  </a:lnTo>
                  <a:lnTo>
                    <a:pt x="963" y="1198"/>
                  </a:lnTo>
                  <a:lnTo>
                    <a:pt x="1197" y="963"/>
                  </a:lnTo>
                  <a:lnTo>
                    <a:pt x="1284" y="642"/>
                  </a:lnTo>
                  <a:lnTo>
                    <a:pt x="1285" y="6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5" name="Freeform 49">
              <a:extLst>
                <a:ext uri="{FF2B5EF4-FFF2-40B4-BE49-F238E27FC236}">
                  <a16:creationId xmlns:a16="http://schemas.microsoft.com/office/drawing/2014/main" id="{C65A8D2F-5F8A-DDD2-9243-647FC14C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558"/>
              <a:ext cx="293" cy="133"/>
            </a:xfrm>
            <a:custGeom>
              <a:avLst/>
              <a:gdLst>
                <a:gd name="T0" fmla="*/ 0 w 2688"/>
                <a:gd name="T1" fmla="*/ 0 h 1285"/>
                <a:gd name="T2" fmla="*/ 0 w 2688"/>
                <a:gd name="T3" fmla="*/ 0 h 1285"/>
                <a:gd name="T4" fmla="*/ 0 w 2688"/>
                <a:gd name="T5" fmla="*/ 0 h 1285"/>
                <a:gd name="T6" fmla="*/ 0 w 2688"/>
                <a:gd name="T7" fmla="*/ 0 h 1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1285"/>
                <a:gd name="T14" fmla="*/ 2688 w 2688"/>
                <a:gd name="T15" fmla="*/ 1285 h 1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1285">
                  <a:moveTo>
                    <a:pt x="0" y="1285"/>
                  </a:moveTo>
                  <a:lnTo>
                    <a:pt x="0" y="0"/>
                  </a:lnTo>
                  <a:lnTo>
                    <a:pt x="2687" y="0"/>
                  </a:lnTo>
                  <a:lnTo>
                    <a:pt x="268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6" name="Freeform 50">
              <a:extLst>
                <a:ext uri="{FF2B5EF4-FFF2-40B4-BE49-F238E27FC236}">
                  <a16:creationId xmlns:a16="http://schemas.microsoft.com/office/drawing/2014/main" id="{E52379CC-EAB6-7783-C035-78E5A5F93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2" y="3691"/>
              <a:ext cx="293" cy="0"/>
            </a:xfrm>
            <a:custGeom>
              <a:avLst/>
              <a:gdLst>
                <a:gd name="T0" fmla="*/ 0 w 2688"/>
                <a:gd name="T1" fmla="*/ 0 w 2688"/>
                <a:gd name="T2" fmla="*/ 0 w 2688"/>
                <a:gd name="T3" fmla="*/ 0 60000 65536"/>
                <a:gd name="T4" fmla="*/ 0 60000 65536"/>
                <a:gd name="T5" fmla="*/ 0 60000 65536"/>
                <a:gd name="T6" fmla="*/ 0 w 2688"/>
                <a:gd name="T7" fmla="*/ 2688 w 268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2688">
                  <a:moveTo>
                    <a:pt x="0" y="0"/>
                  </a:moveTo>
                  <a:lnTo>
                    <a:pt x="2687" y="0"/>
                  </a:lnTo>
                  <a:lnTo>
                    <a:pt x="268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7" name="Freeform 51">
              <a:extLst>
                <a:ext uri="{FF2B5EF4-FFF2-40B4-BE49-F238E27FC236}">
                  <a16:creationId xmlns:a16="http://schemas.microsoft.com/office/drawing/2014/main" id="{7B56E884-2258-6C67-D18F-297C1E465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3558"/>
              <a:ext cx="224" cy="0"/>
            </a:xfrm>
            <a:custGeom>
              <a:avLst/>
              <a:gdLst>
                <a:gd name="T0" fmla="*/ 0 w 2064"/>
                <a:gd name="T1" fmla="*/ 0 w 2064"/>
                <a:gd name="T2" fmla="*/ 0 w 2064"/>
                <a:gd name="T3" fmla="*/ 0 w 2064"/>
                <a:gd name="T4" fmla="*/ 0 w 2064"/>
                <a:gd name="T5" fmla="*/ 0 w 2064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4"/>
                <a:gd name="T13" fmla="*/ 2064 w 2064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064">
                  <a:moveTo>
                    <a:pt x="2064" y="0"/>
                  </a:moveTo>
                  <a:lnTo>
                    <a:pt x="1862" y="0"/>
                  </a:lnTo>
                  <a:lnTo>
                    <a:pt x="1319" y="0"/>
                  </a:lnTo>
                  <a:lnTo>
                    <a:pt x="62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8" name="Freeform 52">
              <a:extLst>
                <a:ext uri="{FF2B5EF4-FFF2-40B4-BE49-F238E27FC236}">
                  <a16:creationId xmlns:a16="http://schemas.microsoft.com/office/drawing/2014/main" id="{A5B0FE56-5734-4B9C-2A74-4EEBF72F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" y="3558"/>
              <a:ext cx="1" cy="133"/>
            </a:xfrm>
            <a:custGeom>
              <a:avLst/>
              <a:gdLst>
                <a:gd name="T0" fmla="*/ 0 w 1"/>
                <a:gd name="T1" fmla="*/ 0 h 1285"/>
                <a:gd name="T2" fmla="*/ 0 w 1"/>
                <a:gd name="T3" fmla="*/ 0 h 1285"/>
                <a:gd name="T4" fmla="*/ 1 w 1"/>
                <a:gd name="T5" fmla="*/ 0 h 1285"/>
                <a:gd name="T6" fmla="*/ 0 60000 65536"/>
                <a:gd name="T7" fmla="*/ 0 60000 65536"/>
                <a:gd name="T8" fmla="*/ 0 60000 65536"/>
                <a:gd name="T9" fmla="*/ 0 w 1"/>
                <a:gd name="T10" fmla="*/ 0 h 1285"/>
                <a:gd name="T11" fmla="*/ 1 w 1"/>
                <a:gd name="T12" fmla="*/ 1285 h 1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85">
                  <a:moveTo>
                    <a:pt x="0" y="0"/>
                  </a:moveTo>
                  <a:lnTo>
                    <a:pt x="0" y="1285"/>
                  </a:lnTo>
                  <a:lnTo>
                    <a:pt x="1" y="128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09" name="Freeform 53">
              <a:extLst>
                <a:ext uri="{FF2B5EF4-FFF2-40B4-BE49-F238E27FC236}">
                  <a16:creationId xmlns:a16="http://schemas.microsoft.com/office/drawing/2014/main" id="{7ACCBEE1-B98F-3FE7-A80E-395523AD4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3691"/>
              <a:ext cx="225" cy="0"/>
            </a:xfrm>
            <a:custGeom>
              <a:avLst/>
              <a:gdLst>
                <a:gd name="T0" fmla="*/ 0 w 2065"/>
                <a:gd name="T1" fmla="*/ 0 w 2065"/>
                <a:gd name="T2" fmla="*/ 0 w 2065"/>
                <a:gd name="T3" fmla="*/ 0 w 2065"/>
                <a:gd name="T4" fmla="*/ 0 w 2065"/>
                <a:gd name="T5" fmla="*/ 0 w 2065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65"/>
                <a:gd name="T13" fmla="*/ 2065 w 2065"/>
              </a:gdLst>
              <a:ahLst/>
              <a:cxnLst>
                <a:cxn ang="T6">
                  <a:pos x="T0" y="0"/>
                </a:cxn>
                <a:cxn ang="T7">
                  <a:pos x="T1" y="0"/>
                </a:cxn>
                <a:cxn ang="T8">
                  <a:pos x="T2" y="0"/>
                </a:cxn>
                <a:cxn ang="T9">
                  <a:pos x="T3" y="0"/>
                </a:cxn>
                <a:cxn ang="T10">
                  <a:pos x="T4" y="0"/>
                </a:cxn>
                <a:cxn ang="T11">
                  <a:pos x="T5" y="0"/>
                </a:cxn>
              </a:cxnLst>
              <a:rect l="T12" t="0" r="T13" b="0"/>
              <a:pathLst>
                <a:path w="2065">
                  <a:moveTo>
                    <a:pt x="0" y="0"/>
                  </a:moveTo>
                  <a:lnTo>
                    <a:pt x="620" y="0"/>
                  </a:lnTo>
                  <a:lnTo>
                    <a:pt x="1319" y="0"/>
                  </a:lnTo>
                  <a:lnTo>
                    <a:pt x="1862" y="0"/>
                  </a:lnTo>
                  <a:lnTo>
                    <a:pt x="2064" y="0"/>
                  </a:lnTo>
                  <a:lnTo>
                    <a:pt x="2065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0" name="Freeform 54">
              <a:extLst>
                <a:ext uri="{FF2B5EF4-FFF2-40B4-BE49-F238E27FC236}">
                  <a16:creationId xmlns:a16="http://schemas.microsoft.com/office/drawing/2014/main" id="{468495A6-8A02-2565-641D-0E0231AB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3558"/>
              <a:ext cx="1" cy="45"/>
            </a:xfrm>
            <a:custGeom>
              <a:avLst/>
              <a:gdLst>
                <a:gd name="T0" fmla="*/ 0 w 2"/>
                <a:gd name="T1" fmla="*/ 0 h 442"/>
                <a:gd name="T2" fmla="*/ 0 w 2"/>
                <a:gd name="T3" fmla="*/ 0 h 442"/>
                <a:gd name="T4" fmla="*/ 1 w 2"/>
                <a:gd name="T5" fmla="*/ 0 h 442"/>
                <a:gd name="T6" fmla="*/ 0 60000 65536"/>
                <a:gd name="T7" fmla="*/ 0 60000 65536"/>
                <a:gd name="T8" fmla="*/ 0 60000 65536"/>
                <a:gd name="T9" fmla="*/ 0 w 2"/>
                <a:gd name="T10" fmla="*/ 0 h 442"/>
                <a:gd name="T11" fmla="*/ 2 w 2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42">
                  <a:moveTo>
                    <a:pt x="0" y="0"/>
                  </a:moveTo>
                  <a:lnTo>
                    <a:pt x="0" y="442"/>
                  </a:lnTo>
                  <a:lnTo>
                    <a:pt x="2" y="44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1" name="Freeform 55">
              <a:extLst>
                <a:ext uri="{FF2B5EF4-FFF2-40B4-BE49-F238E27FC236}">
                  <a16:creationId xmlns:a16="http://schemas.microsoft.com/office/drawing/2014/main" id="{901686FC-2F66-E050-5B23-DCDFD3CDF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5" y="3645"/>
              <a:ext cx="1" cy="46"/>
            </a:xfrm>
            <a:custGeom>
              <a:avLst/>
              <a:gdLst>
                <a:gd name="T0" fmla="*/ 0 w 2"/>
                <a:gd name="T1" fmla="*/ 0 h 441"/>
                <a:gd name="T2" fmla="*/ 0 w 2"/>
                <a:gd name="T3" fmla="*/ 0 h 441"/>
                <a:gd name="T4" fmla="*/ 1 w 2"/>
                <a:gd name="T5" fmla="*/ 0 h 441"/>
                <a:gd name="T6" fmla="*/ 0 60000 65536"/>
                <a:gd name="T7" fmla="*/ 0 60000 65536"/>
                <a:gd name="T8" fmla="*/ 0 60000 65536"/>
                <a:gd name="T9" fmla="*/ 0 w 2"/>
                <a:gd name="T10" fmla="*/ 0 h 441"/>
                <a:gd name="T11" fmla="*/ 2 w 2"/>
                <a:gd name="T12" fmla="*/ 441 h 4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41">
                  <a:moveTo>
                    <a:pt x="0" y="0"/>
                  </a:moveTo>
                  <a:lnTo>
                    <a:pt x="0" y="441"/>
                  </a:lnTo>
                  <a:lnTo>
                    <a:pt x="2" y="44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2" name="Freeform 56">
              <a:extLst>
                <a:ext uri="{FF2B5EF4-FFF2-40B4-BE49-F238E27FC236}">
                  <a16:creationId xmlns:a16="http://schemas.microsoft.com/office/drawing/2014/main" id="{1E3A6562-E859-0E0D-4864-29D6DAB8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3645"/>
              <a:ext cx="1" cy="46"/>
            </a:xfrm>
            <a:custGeom>
              <a:avLst/>
              <a:gdLst>
                <a:gd name="T0" fmla="*/ 0 w 1"/>
                <a:gd name="T1" fmla="*/ 0 h 441"/>
                <a:gd name="T2" fmla="*/ 0 w 1"/>
                <a:gd name="T3" fmla="*/ 0 h 441"/>
                <a:gd name="T4" fmla="*/ 1 w 1"/>
                <a:gd name="T5" fmla="*/ 0 h 441"/>
                <a:gd name="T6" fmla="*/ 0 60000 65536"/>
                <a:gd name="T7" fmla="*/ 0 60000 65536"/>
                <a:gd name="T8" fmla="*/ 0 60000 65536"/>
                <a:gd name="T9" fmla="*/ 0 w 1"/>
                <a:gd name="T10" fmla="*/ 0 h 441"/>
                <a:gd name="T11" fmla="*/ 1 w 1"/>
                <a:gd name="T12" fmla="*/ 441 h 4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1">
                  <a:moveTo>
                    <a:pt x="0" y="44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3" name="Freeform 57">
              <a:extLst>
                <a:ext uri="{FF2B5EF4-FFF2-40B4-BE49-F238E27FC236}">
                  <a16:creationId xmlns:a16="http://schemas.microsoft.com/office/drawing/2014/main" id="{CB871E4F-A5E7-9C9B-AE03-898305198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" y="3558"/>
              <a:ext cx="1" cy="45"/>
            </a:xfrm>
            <a:custGeom>
              <a:avLst/>
              <a:gdLst>
                <a:gd name="T0" fmla="*/ 0 w 1"/>
                <a:gd name="T1" fmla="*/ 0 h 442"/>
                <a:gd name="T2" fmla="*/ 0 w 1"/>
                <a:gd name="T3" fmla="*/ 0 h 442"/>
                <a:gd name="T4" fmla="*/ 1 w 1"/>
                <a:gd name="T5" fmla="*/ 0 h 442"/>
                <a:gd name="T6" fmla="*/ 0 60000 65536"/>
                <a:gd name="T7" fmla="*/ 0 60000 65536"/>
                <a:gd name="T8" fmla="*/ 0 60000 65536"/>
                <a:gd name="T9" fmla="*/ 0 w 1"/>
                <a:gd name="T10" fmla="*/ 0 h 442"/>
                <a:gd name="T11" fmla="*/ 1 w 1"/>
                <a:gd name="T12" fmla="*/ 442 h 4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42">
                  <a:moveTo>
                    <a:pt x="0" y="442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4" name="Freeform 78">
              <a:extLst>
                <a:ext uri="{FF2B5EF4-FFF2-40B4-BE49-F238E27FC236}">
                  <a16:creationId xmlns:a16="http://schemas.microsoft.com/office/drawing/2014/main" id="{F1B97B0E-6C73-D024-A18F-AF7102DD7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2609"/>
              <a:ext cx="86" cy="1"/>
            </a:xfrm>
            <a:custGeom>
              <a:avLst/>
              <a:gdLst>
                <a:gd name="T0" fmla="*/ 0 w 784"/>
                <a:gd name="T1" fmla="*/ 0 h 1"/>
                <a:gd name="T2" fmla="*/ 0 w 784"/>
                <a:gd name="T3" fmla="*/ 0 h 1"/>
                <a:gd name="T4" fmla="*/ 0 w 784"/>
                <a:gd name="T5" fmla="*/ 0 h 1"/>
                <a:gd name="T6" fmla="*/ 0 60000 65536"/>
                <a:gd name="T7" fmla="*/ 0 60000 65536"/>
                <a:gd name="T8" fmla="*/ 0 60000 65536"/>
                <a:gd name="T9" fmla="*/ 0 w 784"/>
                <a:gd name="T10" fmla="*/ 0 h 1"/>
                <a:gd name="T11" fmla="*/ 784 w 78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4" h="1">
                  <a:moveTo>
                    <a:pt x="0" y="0"/>
                  </a:moveTo>
                  <a:lnTo>
                    <a:pt x="783" y="0"/>
                  </a:lnTo>
                  <a:lnTo>
                    <a:pt x="78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5" name="Freeform 79">
              <a:extLst>
                <a:ext uri="{FF2B5EF4-FFF2-40B4-BE49-F238E27FC236}">
                  <a16:creationId xmlns:a16="http://schemas.microsoft.com/office/drawing/2014/main" id="{622C322F-128D-544A-4F53-ADC06D0C0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609"/>
              <a:ext cx="27" cy="1"/>
            </a:xfrm>
            <a:custGeom>
              <a:avLst/>
              <a:gdLst>
                <a:gd name="T0" fmla="*/ 0 w 242"/>
                <a:gd name="T1" fmla="*/ 0 h 1"/>
                <a:gd name="T2" fmla="*/ 0 w 242"/>
                <a:gd name="T3" fmla="*/ 0 h 1"/>
                <a:gd name="T4" fmla="*/ 0 w 242"/>
                <a:gd name="T5" fmla="*/ 0 h 1"/>
                <a:gd name="T6" fmla="*/ 0 60000 65536"/>
                <a:gd name="T7" fmla="*/ 0 60000 65536"/>
                <a:gd name="T8" fmla="*/ 0 60000 65536"/>
                <a:gd name="T9" fmla="*/ 0 w 242"/>
                <a:gd name="T10" fmla="*/ 0 h 1"/>
                <a:gd name="T11" fmla="*/ 242 w 2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1">
                  <a:moveTo>
                    <a:pt x="0" y="0"/>
                  </a:moveTo>
                  <a:lnTo>
                    <a:pt x="241" y="0"/>
                  </a:lnTo>
                  <a:lnTo>
                    <a:pt x="24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6" name="Freeform 80">
              <a:extLst>
                <a:ext uri="{FF2B5EF4-FFF2-40B4-BE49-F238E27FC236}">
                  <a16:creationId xmlns:a16="http://schemas.microsoft.com/office/drawing/2014/main" id="{146F543B-F76F-C204-B3B7-E4C510C73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4" y="2609"/>
              <a:ext cx="131" cy="1"/>
            </a:xfrm>
            <a:custGeom>
              <a:avLst/>
              <a:gdLst>
                <a:gd name="T0" fmla="*/ 0 w 1205"/>
                <a:gd name="T1" fmla="*/ 0 h 1"/>
                <a:gd name="T2" fmla="*/ 0 w 1205"/>
                <a:gd name="T3" fmla="*/ 0 h 1"/>
                <a:gd name="T4" fmla="*/ 0 w 1205"/>
                <a:gd name="T5" fmla="*/ 0 h 1"/>
                <a:gd name="T6" fmla="*/ 0 60000 65536"/>
                <a:gd name="T7" fmla="*/ 0 60000 65536"/>
                <a:gd name="T8" fmla="*/ 0 60000 65536"/>
                <a:gd name="T9" fmla="*/ 0 w 1205"/>
                <a:gd name="T10" fmla="*/ 0 h 1"/>
                <a:gd name="T11" fmla="*/ 1205 w 120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5" h="1">
                  <a:moveTo>
                    <a:pt x="0" y="0"/>
                  </a:moveTo>
                  <a:lnTo>
                    <a:pt x="1204" y="0"/>
                  </a:lnTo>
                  <a:lnTo>
                    <a:pt x="1205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Freeform 81">
              <a:extLst>
                <a:ext uri="{FF2B5EF4-FFF2-40B4-BE49-F238E27FC236}">
                  <a16:creationId xmlns:a16="http://schemas.microsoft.com/office/drawing/2014/main" id="{E95CC698-F5C9-9693-17FE-B2C03E09F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2609"/>
              <a:ext cx="27" cy="1"/>
            </a:xfrm>
            <a:custGeom>
              <a:avLst/>
              <a:gdLst>
                <a:gd name="T0" fmla="*/ 0 w 242"/>
                <a:gd name="T1" fmla="*/ 0 h 1"/>
                <a:gd name="T2" fmla="*/ 0 w 242"/>
                <a:gd name="T3" fmla="*/ 0 h 1"/>
                <a:gd name="T4" fmla="*/ 0 w 242"/>
                <a:gd name="T5" fmla="*/ 0 h 1"/>
                <a:gd name="T6" fmla="*/ 0 60000 65536"/>
                <a:gd name="T7" fmla="*/ 0 60000 65536"/>
                <a:gd name="T8" fmla="*/ 0 60000 65536"/>
                <a:gd name="T9" fmla="*/ 0 w 242"/>
                <a:gd name="T10" fmla="*/ 0 h 1"/>
                <a:gd name="T11" fmla="*/ 242 w 2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1">
                  <a:moveTo>
                    <a:pt x="0" y="0"/>
                  </a:moveTo>
                  <a:lnTo>
                    <a:pt x="241" y="0"/>
                  </a:lnTo>
                  <a:lnTo>
                    <a:pt x="24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8" name="Freeform 82">
              <a:extLst>
                <a:ext uri="{FF2B5EF4-FFF2-40B4-BE49-F238E27FC236}">
                  <a16:creationId xmlns:a16="http://schemas.microsoft.com/office/drawing/2014/main" id="{86F12664-6349-25ED-B0A0-77DF78FE6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609"/>
              <a:ext cx="85" cy="1"/>
            </a:xfrm>
            <a:custGeom>
              <a:avLst/>
              <a:gdLst>
                <a:gd name="T0" fmla="*/ 0 w 783"/>
                <a:gd name="T1" fmla="*/ 0 h 1"/>
                <a:gd name="T2" fmla="*/ 0 w 783"/>
                <a:gd name="T3" fmla="*/ 0 h 1"/>
                <a:gd name="T4" fmla="*/ 0 w 783"/>
                <a:gd name="T5" fmla="*/ 0 h 1"/>
                <a:gd name="T6" fmla="*/ 0 60000 65536"/>
                <a:gd name="T7" fmla="*/ 0 60000 65536"/>
                <a:gd name="T8" fmla="*/ 0 60000 65536"/>
                <a:gd name="T9" fmla="*/ 0 w 783"/>
                <a:gd name="T10" fmla="*/ 0 h 1"/>
                <a:gd name="T11" fmla="*/ 783 w 78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83" h="1">
                  <a:moveTo>
                    <a:pt x="0" y="0"/>
                  </a:moveTo>
                  <a:lnTo>
                    <a:pt x="781" y="0"/>
                  </a:lnTo>
                  <a:lnTo>
                    <a:pt x="783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9" name="Freeform 83">
              <a:extLst>
                <a:ext uri="{FF2B5EF4-FFF2-40B4-BE49-F238E27FC236}">
                  <a16:creationId xmlns:a16="http://schemas.microsoft.com/office/drawing/2014/main" id="{22DA6C0D-1445-6EBB-245B-C440FB910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3663"/>
              <a:ext cx="1" cy="91"/>
            </a:xfrm>
            <a:custGeom>
              <a:avLst/>
              <a:gdLst>
                <a:gd name="T0" fmla="*/ 0 w 2"/>
                <a:gd name="T1" fmla="*/ 0 h 880"/>
                <a:gd name="T2" fmla="*/ 0 w 2"/>
                <a:gd name="T3" fmla="*/ 0 h 880"/>
                <a:gd name="T4" fmla="*/ 1 w 2"/>
                <a:gd name="T5" fmla="*/ 0 h 880"/>
                <a:gd name="T6" fmla="*/ 0 60000 65536"/>
                <a:gd name="T7" fmla="*/ 0 60000 65536"/>
                <a:gd name="T8" fmla="*/ 0 60000 65536"/>
                <a:gd name="T9" fmla="*/ 0 w 2"/>
                <a:gd name="T10" fmla="*/ 0 h 880"/>
                <a:gd name="T11" fmla="*/ 2 w 2"/>
                <a:gd name="T12" fmla="*/ 880 h 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80">
                  <a:moveTo>
                    <a:pt x="0" y="88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0" name="Freeform 84">
              <a:extLst>
                <a:ext uri="{FF2B5EF4-FFF2-40B4-BE49-F238E27FC236}">
                  <a16:creationId xmlns:a16="http://schemas.microsoft.com/office/drawing/2014/main" id="{21ABC7AD-8365-8CBD-37AB-A34AE0C88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3613"/>
              <a:ext cx="1" cy="25"/>
            </a:xfrm>
            <a:custGeom>
              <a:avLst/>
              <a:gdLst>
                <a:gd name="T0" fmla="*/ 0 w 2"/>
                <a:gd name="T1" fmla="*/ 0 h 241"/>
                <a:gd name="T2" fmla="*/ 0 w 2"/>
                <a:gd name="T3" fmla="*/ 0 h 241"/>
                <a:gd name="T4" fmla="*/ 1 w 2"/>
                <a:gd name="T5" fmla="*/ 0 h 241"/>
                <a:gd name="T6" fmla="*/ 0 60000 65536"/>
                <a:gd name="T7" fmla="*/ 0 60000 65536"/>
                <a:gd name="T8" fmla="*/ 0 60000 65536"/>
                <a:gd name="T9" fmla="*/ 0 w 2"/>
                <a:gd name="T10" fmla="*/ 0 h 241"/>
                <a:gd name="T11" fmla="*/ 2 w 2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41">
                  <a:moveTo>
                    <a:pt x="0" y="241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1" name="Freeform 85">
              <a:extLst>
                <a:ext uri="{FF2B5EF4-FFF2-40B4-BE49-F238E27FC236}">
                  <a16:creationId xmlns:a16="http://schemas.microsoft.com/office/drawing/2014/main" id="{E010EE93-E871-BAEC-93D9-0BCF2FE21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3497"/>
              <a:ext cx="1" cy="91"/>
            </a:xfrm>
            <a:custGeom>
              <a:avLst/>
              <a:gdLst>
                <a:gd name="T0" fmla="*/ 0 w 2"/>
                <a:gd name="T1" fmla="*/ 0 h 880"/>
                <a:gd name="T2" fmla="*/ 0 w 2"/>
                <a:gd name="T3" fmla="*/ 0 h 880"/>
                <a:gd name="T4" fmla="*/ 1 w 2"/>
                <a:gd name="T5" fmla="*/ 0 h 880"/>
                <a:gd name="T6" fmla="*/ 0 60000 65536"/>
                <a:gd name="T7" fmla="*/ 0 60000 65536"/>
                <a:gd name="T8" fmla="*/ 0 60000 65536"/>
                <a:gd name="T9" fmla="*/ 0 w 2"/>
                <a:gd name="T10" fmla="*/ 0 h 880"/>
                <a:gd name="T11" fmla="*/ 2 w 2"/>
                <a:gd name="T12" fmla="*/ 880 h 8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880">
                  <a:moveTo>
                    <a:pt x="0" y="88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Freeform 86">
              <a:extLst>
                <a:ext uri="{FF2B5EF4-FFF2-40B4-BE49-F238E27FC236}">
                  <a16:creationId xmlns:a16="http://schemas.microsoft.com/office/drawing/2014/main" id="{9C029A51-6052-132C-E1E2-0F0A8AC0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750"/>
              <a:ext cx="1" cy="69"/>
            </a:xfrm>
            <a:custGeom>
              <a:avLst/>
              <a:gdLst>
                <a:gd name="T0" fmla="*/ 0 w 2"/>
                <a:gd name="T1" fmla="*/ 0 h 664"/>
                <a:gd name="T2" fmla="*/ 0 w 2"/>
                <a:gd name="T3" fmla="*/ 0 h 664"/>
                <a:gd name="T4" fmla="*/ 1 w 2"/>
                <a:gd name="T5" fmla="*/ 0 h 664"/>
                <a:gd name="T6" fmla="*/ 0 60000 65536"/>
                <a:gd name="T7" fmla="*/ 0 60000 65536"/>
                <a:gd name="T8" fmla="*/ 0 60000 65536"/>
                <a:gd name="T9" fmla="*/ 0 w 2"/>
                <a:gd name="T10" fmla="*/ 0 h 664"/>
                <a:gd name="T11" fmla="*/ 2 w 2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64">
                  <a:moveTo>
                    <a:pt x="0" y="0"/>
                  </a:moveTo>
                  <a:lnTo>
                    <a:pt x="0" y="664"/>
                  </a:lnTo>
                  <a:lnTo>
                    <a:pt x="2" y="66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3" name="Freeform 87">
              <a:extLst>
                <a:ext uri="{FF2B5EF4-FFF2-40B4-BE49-F238E27FC236}">
                  <a16:creationId xmlns:a16="http://schemas.microsoft.com/office/drawing/2014/main" id="{D11A5AA7-7F76-8723-19FA-ABB569BC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844"/>
              <a:ext cx="1" cy="25"/>
            </a:xfrm>
            <a:custGeom>
              <a:avLst/>
              <a:gdLst>
                <a:gd name="T0" fmla="*/ 0 w 2"/>
                <a:gd name="T1" fmla="*/ 0 h 241"/>
                <a:gd name="T2" fmla="*/ 0 w 2"/>
                <a:gd name="T3" fmla="*/ 0 h 241"/>
                <a:gd name="T4" fmla="*/ 1 w 2"/>
                <a:gd name="T5" fmla="*/ 0 h 241"/>
                <a:gd name="T6" fmla="*/ 0 60000 65536"/>
                <a:gd name="T7" fmla="*/ 0 60000 65536"/>
                <a:gd name="T8" fmla="*/ 0 60000 65536"/>
                <a:gd name="T9" fmla="*/ 0 w 2"/>
                <a:gd name="T10" fmla="*/ 0 h 241"/>
                <a:gd name="T11" fmla="*/ 2 w 2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41">
                  <a:moveTo>
                    <a:pt x="0" y="0"/>
                  </a:moveTo>
                  <a:lnTo>
                    <a:pt x="0" y="241"/>
                  </a:lnTo>
                  <a:lnTo>
                    <a:pt x="2" y="24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4" name="Freeform 88">
              <a:extLst>
                <a:ext uri="{FF2B5EF4-FFF2-40B4-BE49-F238E27FC236}">
                  <a16:creationId xmlns:a16="http://schemas.microsoft.com/office/drawing/2014/main" id="{B26A6E72-9E80-041A-80B0-A318F7F02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894"/>
              <a:ext cx="1" cy="69"/>
            </a:xfrm>
            <a:custGeom>
              <a:avLst/>
              <a:gdLst>
                <a:gd name="T0" fmla="*/ 0 w 2"/>
                <a:gd name="T1" fmla="*/ 0 h 664"/>
                <a:gd name="T2" fmla="*/ 0 w 2"/>
                <a:gd name="T3" fmla="*/ 0 h 664"/>
                <a:gd name="T4" fmla="*/ 1 w 2"/>
                <a:gd name="T5" fmla="*/ 0 h 664"/>
                <a:gd name="T6" fmla="*/ 0 60000 65536"/>
                <a:gd name="T7" fmla="*/ 0 60000 65536"/>
                <a:gd name="T8" fmla="*/ 0 60000 65536"/>
                <a:gd name="T9" fmla="*/ 0 w 2"/>
                <a:gd name="T10" fmla="*/ 0 h 664"/>
                <a:gd name="T11" fmla="*/ 2 w 2"/>
                <a:gd name="T12" fmla="*/ 664 h 6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64">
                  <a:moveTo>
                    <a:pt x="0" y="0"/>
                  </a:moveTo>
                  <a:lnTo>
                    <a:pt x="0" y="664"/>
                  </a:lnTo>
                  <a:lnTo>
                    <a:pt x="2" y="664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5" name="Freeform 89">
              <a:extLst>
                <a:ext uri="{FF2B5EF4-FFF2-40B4-BE49-F238E27FC236}">
                  <a16:creationId xmlns:a16="http://schemas.microsoft.com/office/drawing/2014/main" id="{1D7C9DA5-9C03-4DBB-1BBB-8664749FE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750"/>
              <a:ext cx="1" cy="80"/>
            </a:xfrm>
            <a:custGeom>
              <a:avLst/>
              <a:gdLst>
                <a:gd name="T0" fmla="*/ 0 w 1"/>
                <a:gd name="T1" fmla="*/ 0 h 772"/>
                <a:gd name="T2" fmla="*/ 0 w 1"/>
                <a:gd name="T3" fmla="*/ 0 h 772"/>
                <a:gd name="T4" fmla="*/ 1 w 1"/>
                <a:gd name="T5" fmla="*/ 0 h 772"/>
                <a:gd name="T6" fmla="*/ 0 60000 65536"/>
                <a:gd name="T7" fmla="*/ 0 60000 65536"/>
                <a:gd name="T8" fmla="*/ 0 60000 65536"/>
                <a:gd name="T9" fmla="*/ 0 w 1"/>
                <a:gd name="T10" fmla="*/ 0 h 772"/>
                <a:gd name="T11" fmla="*/ 1 w 1"/>
                <a:gd name="T12" fmla="*/ 772 h 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72">
                  <a:moveTo>
                    <a:pt x="0" y="0"/>
                  </a:moveTo>
                  <a:lnTo>
                    <a:pt x="0" y="772"/>
                  </a:lnTo>
                  <a:lnTo>
                    <a:pt x="1" y="77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6" name="Freeform 90">
              <a:extLst>
                <a:ext uri="{FF2B5EF4-FFF2-40B4-BE49-F238E27FC236}">
                  <a16:creationId xmlns:a16="http://schemas.microsoft.com/office/drawing/2014/main" id="{168BE27E-226C-9B10-B7DC-3C36C4A84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855"/>
              <a:ext cx="1" cy="25"/>
            </a:xfrm>
            <a:custGeom>
              <a:avLst/>
              <a:gdLst>
                <a:gd name="T0" fmla="*/ 0 w 1"/>
                <a:gd name="T1" fmla="*/ 0 h 241"/>
                <a:gd name="T2" fmla="*/ 0 w 1"/>
                <a:gd name="T3" fmla="*/ 0 h 241"/>
                <a:gd name="T4" fmla="*/ 1 w 1"/>
                <a:gd name="T5" fmla="*/ 0 h 241"/>
                <a:gd name="T6" fmla="*/ 0 60000 65536"/>
                <a:gd name="T7" fmla="*/ 0 60000 65536"/>
                <a:gd name="T8" fmla="*/ 0 60000 65536"/>
                <a:gd name="T9" fmla="*/ 0 w 1"/>
                <a:gd name="T10" fmla="*/ 0 h 241"/>
                <a:gd name="T11" fmla="*/ 1 w 1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1">
                  <a:moveTo>
                    <a:pt x="0" y="0"/>
                  </a:moveTo>
                  <a:lnTo>
                    <a:pt x="0" y="241"/>
                  </a:lnTo>
                  <a:lnTo>
                    <a:pt x="1" y="24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7" name="Freeform 91">
              <a:extLst>
                <a:ext uri="{FF2B5EF4-FFF2-40B4-BE49-F238E27FC236}">
                  <a16:creationId xmlns:a16="http://schemas.microsoft.com/office/drawing/2014/main" id="{4C042DED-5E8A-DBA9-EABC-4E6A06D83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2905"/>
              <a:ext cx="1" cy="80"/>
            </a:xfrm>
            <a:custGeom>
              <a:avLst/>
              <a:gdLst>
                <a:gd name="T0" fmla="*/ 0 w 1"/>
                <a:gd name="T1" fmla="*/ 0 h 772"/>
                <a:gd name="T2" fmla="*/ 0 w 1"/>
                <a:gd name="T3" fmla="*/ 0 h 772"/>
                <a:gd name="T4" fmla="*/ 1 w 1"/>
                <a:gd name="T5" fmla="*/ 0 h 772"/>
                <a:gd name="T6" fmla="*/ 0 60000 65536"/>
                <a:gd name="T7" fmla="*/ 0 60000 65536"/>
                <a:gd name="T8" fmla="*/ 0 60000 65536"/>
                <a:gd name="T9" fmla="*/ 0 w 1"/>
                <a:gd name="T10" fmla="*/ 0 h 772"/>
                <a:gd name="T11" fmla="*/ 1 w 1"/>
                <a:gd name="T12" fmla="*/ 772 h 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772">
                  <a:moveTo>
                    <a:pt x="0" y="0"/>
                  </a:moveTo>
                  <a:lnTo>
                    <a:pt x="0" y="772"/>
                  </a:lnTo>
                  <a:lnTo>
                    <a:pt x="1" y="77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8" name="Freeform 92">
              <a:extLst>
                <a:ext uri="{FF2B5EF4-FFF2-40B4-BE49-F238E27FC236}">
                  <a16:creationId xmlns:a16="http://schemas.microsoft.com/office/drawing/2014/main" id="{4BC202CA-815E-62A5-3386-FA0F3CF2B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765"/>
              <a:ext cx="1" cy="71"/>
            </a:xfrm>
            <a:custGeom>
              <a:avLst/>
              <a:gdLst>
                <a:gd name="T0" fmla="*/ 0 w 2"/>
                <a:gd name="T1" fmla="*/ 0 h 683"/>
                <a:gd name="T2" fmla="*/ 0 w 2"/>
                <a:gd name="T3" fmla="*/ 0 h 683"/>
                <a:gd name="T4" fmla="*/ 1 w 2"/>
                <a:gd name="T5" fmla="*/ 0 h 683"/>
                <a:gd name="T6" fmla="*/ 0 60000 65536"/>
                <a:gd name="T7" fmla="*/ 0 60000 65536"/>
                <a:gd name="T8" fmla="*/ 0 60000 65536"/>
                <a:gd name="T9" fmla="*/ 0 w 2"/>
                <a:gd name="T10" fmla="*/ 0 h 683"/>
                <a:gd name="T11" fmla="*/ 2 w 2"/>
                <a:gd name="T12" fmla="*/ 683 h 6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83">
                  <a:moveTo>
                    <a:pt x="0" y="0"/>
                  </a:moveTo>
                  <a:lnTo>
                    <a:pt x="0" y="683"/>
                  </a:lnTo>
                  <a:lnTo>
                    <a:pt x="2" y="683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9" name="Freeform 93">
              <a:extLst>
                <a:ext uri="{FF2B5EF4-FFF2-40B4-BE49-F238E27FC236}">
                  <a16:creationId xmlns:a16="http://schemas.microsoft.com/office/drawing/2014/main" id="{D91B1044-8964-1E05-E597-3EC2CE54A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861"/>
              <a:ext cx="1" cy="25"/>
            </a:xfrm>
            <a:custGeom>
              <a:avLst/>
              <a:gdLst>
                <a:gd name="T0" fmla="*/ 0 w 2"/>
                <a:gd name="T1" fmla="*/ 0 h 240"/>
                <a:gd name="T2" fmla="*/ 0 w 2"/>
                <a:gd name="T3" fmla="*/ 0 h 240"/>
                <a:gd name="T4" fmla="*/ 1 w 2"/>
                <a:gd name="T5" fmla="*/ 0 h 240"/>
                <a:gd name="T6" fmla="*/ 0 60000 65536"/>
                <a:gd name="T7" fmla="*/ 0 60000 65536"/>
                <a:gd name="T8" fmla="*/ 0 60000 65536"/>
                <a:gd name="T9" fmla="*/ 0 w 2"/>
                <a:gd name="T10" fmla="*/ 0 h 240"/>
                <a:gd name="T11" fmla="*/ 2 w 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40">
                  <a:moveTo>
                    <a:pt x="0" y="0"/>
                  </a:moveTo>
                  <a:lnTo>
                    <a:pt x="0" y="240"/>
                  </a:lnTo>
                  <a:lnTo>
                    <a:pt x="2" y="24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0" name="Freeform 94">
              <a:extLst>
                <a:ext uri="{FF2B5EF4-FFF2-40B4-BE49-F238E27FC236}">
                  <a16:creationId xmlns:a16="http://schemas.microsoft.com/office/drawing/2014/main" id="{D27EA5A8-DD65-D2AE-7B38-09F1B4EB3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2911"/>
              <a:ext cx="1" cy="71"/>
            </a:xfrm>
            <a:custGeom>
              <a:avLst/>
              <a:gdLst>
                <a:gd name="T0" fmla="*/ 0 w 2"/>
                <a:gd name="T1" fmla="*/ 0 h 682"/>
                <a:gd name="T2" fmla="*/ 0 w 2"/>
                <a:gd name="T3" fmla="*/ 0 h 682"/>
                <a:gd name="T4" fmla="*/ 1 w 2"/>
                <a:gd name="T5" fmla="*/ 0 h 682"/>
                <a:gd name="T6" fmla="*/ 0 60000 65536"/>
                <a:gd name="T7" fmla="*/ 0 60000 65536"/>
                <a:gd name="T8" fmla="*/ 0 60000 65536"/>
                <a:gd name="T9" fmla="*/ 0 w 2"/>
                <a:gd name="T10" fmla="*/ 0 h 682"/>
                <a:gd name="T11" fmla="*/ 2 w 2"/>
                <a:gd name="T12" fmla="*/ 682 h 6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82">
                  <a:moveTo>
                    <a:pt x="0" y="0"/>
                  </a:moveTo>
                  <a:lnTo>
                    <a:pt x="0" y="682"/>
                  </a:lnTo>
                  <a:lnTo>
                    <a:pt x="2" y="682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1" name="Freeform 95">
              <a:extLst>
                <a:ext uri="{FF2B5EF4-FFF2-40B4-BE49-F238E27FC236}">
                  <a16:creationId xmlns:a16="http://schemas.microsoft.com/office/drawing/2014/main" id="{F1935FC8-E64E-DA68-C586-54A18DA7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2627"/>
              <a:ext cx="0" cy="105"/>
            </a:xfrm>
            <a:custGeom>
              <a:avLst/>
              <a:gdLst>
                <a:gd name="T0" fmla="*/ 0 w 1"/>
                <a:gd name="T1" fmla="*/ 0 h 1006"/>
                <a:gd name="T2" fmla="*/ 0 w 1"/>
                <a:gd name="T3" fmla="*/ 0 h 1006"/>
                <a:gd name="T4" fmla="*/ 0 w 1"/>
                <a:gd name="T5" fmla="*/ 0 h 1006"/>
                <a:gd name="T6" fmla="*/ 0 60000 65536"/>
                <a:gd name="T7" fmla="*/ 0 60000 65536"/>
                <a:gd name="T8" fmla="*/ 0 60000 65536"/>
                <a:gd name="T9" fmla="*/ 0 w 1"/>
                <a:gd name="T10" fmla="*/ 0 h 1006"/>
                <a:gd name="T11" fmla="*/ 0 w 1"/>
                <a:gd name="T12" fmla="*/ 1006 h 10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6">
                  <a:moveTo>
                    <a:pt x="0" y="1006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2" name="Freeform 96">
              <a:extLst>
                <a:ext uri="{FF2B5EF4-FFF2-40B4-BE49-F238E27FC236}">
                  <a16:creationId xmlns:a16="http://schemas.microsoft.com/office/drawing/2014/main" id="{0BA854A9-41CC-32E7-47D1-E622D483D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2577"/>
              <a:ext cx="0" cy="25"/>
            </a:xfrm>
            <a:custGeom>
              <a:avLst/>
              <a:gdLst>
                <a:gd name="T0" fmla="*/ 0 w 1"/>
                <a:gd name="T1" fmla="*/ 0 h 241"/>
                <a:gd name="T2" fmla="*/ 0 w 1"/>
                <a:gd name="T3" fmla="*/ 0 h 241"/>
                <a:gd name="T4" fmla="*/ 0 w 1"/>
                <a:gd name="T5" fmla="*/ 0 h 241"/>
                <a:gd name="T6" fmla="*/ 0 60000 65536"/>
                <a:gd name="T7" fmla="*/ 0 60000 65536"/>
                <a:gd name="T8" fmla="*/ 0 60000 65536"/>
                <a:gd name="T9" fmla="*/ 0 w 1"/>
                <a:gd name="T10" fmla="*/ 0 h 241"/>
                <a:gd name="T11" fmla="*/ 0 w 1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1">
                  <a:moveTo>
                    <a:pt x="0" y="241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3" name="Freeform 97">
              <a:extLst>
                <a:ext uri="{FF2B5EF4-FFF2-40B4-BE49-F238E27FC236}">
                  <a16:creationId xmlns:a16="http://schemas.microsoft.com/office/drawing/2014/main" id="{903A6CA8-3A0F-3C03-F432-936FD5947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" y="2448"/>
              <a:ext cx="0" cy="104"/>
            </a:xfrm>
            <a:custGeom>
              <a:avLst/>
              <a:gdLst>
                <a:gd name="T0" fmla="*/ 0 w 1"/>
                <a:gd name="T1" fmla="*/ 0 h 1007"/>
                <a:gd name="T2" fmla="*/ 0 w 1"/>
                <a:gd name="T3" fmla="*/ 0 h 1007"/>
                <a:gd name="T4" fmla="*/ 0 w 1"/>
                <a:gd name="T5" fmla="*/ 0 h 1007"/>
                <a:gd name="T6" fmla="*/ 0 60000 65536"/>
                <a:gd name="T7" fmla="*/ 0 60000 65536"/>
                <a:gd name="T8" fmla="*/ 0 60000 65536"/>
                <a:gd name="T9" fmla="*/ 0 w 1"/>
                <a:gd name="T10" fmla="*/ 0 h 1007"/>
                <a:gd name="T11" fmla="*/ 0 w 1"/>
                <a:gd name="T12" fmla="*/ 1007 h 10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07">
                  <a:moveTo>
                    <a:pt x="0" y="1007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4" name="Freeform 98">
              <a:extLst>
                <a:ext uri="{FF2B5EF4-FFF2-40B4-BE49-F238E27FC236}">
                  <a16:creationId xmlns:a16="http://schemas.microsoft.com/office/drawing/2014/main" id="{56CFD180-B56C-E98F-DEEB-D6181DE1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616"/>
              <a:ext cx="110" cy="1"/>
            </a:xfrm>
            <a:custGeom>
              <a:avLst/>
              <a:gdLst>
                <a:gd name="T0" fmla="*/ 0 w 1008"/>
                <a:gd name="T1" fmla="*/ 0 h 1"/>
                <a:gd name="T2" fmla="*/ 0 w 1008"/>
                <a:gd name="T3" fmla="*/ 0 h 1"/>
                <a:gd name="T4" fmla="*/ 0 w 1008"/>
                <a:gd name="T5" fmla="*/ 0 h 1"/>
                <a:gd name="T6" fmla="*/ 0 60000 65536"/>
                <a:gd name="T7" fmla="*/ 0 60000 65536"/>
                <a:gd name="T8" fmla="*/ 0 60000 65536"/>
                <a:gd name="T9" fmla="*/ 0 w 1008"/>
                <a:gd name="T10" fmla="*/ 0 h 1"/>
                <a:gd name="T11" fmla="*/ 1008 w 100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">
                  <a:moveTo>
                    <a:pt x="0" y="0"/>
                  </a:moveTo>
                  <a:lnTo>
                    <a:pt x="1007" y="0"/>
                  </a:lnTo>
                  <a:lnTo>
                    <a:pt x="100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5" name="Freeform 99">
              <a:extLst>
                <a:ext uri="{FF2B5EF4-FFF2-40B4-BE49-F238E27FC236}">
                  <a16:creationId xmlns:a16="http://schemas.microsoft.com/office/drawing/2014/main" id="{B9CC43F6-421A-8E91-DC95-118041F6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" y="2616"/>
              <a:ext cx="26" cy="1"/>
            </a:xfrm>
            <a:custGeom>
              <a:avLst/>
              <a:gdLst>
                <a:gd name="T0" fmla="*/ 0 w 242"/>
                <a:gd name="T1" fmla="*/ 0 h 1"/>
                <a:gd name="T2" fmla="*/ 0 w 242"/>
                <a:gd name="T3" fmla="*/ 0 h 1"/>
                <a:gd name="T4" fmla="*/ 0 w 242"/>
                <a:gd name="T5" fmla="*/ 0 h 1"/>
                <a:gd name="T6" fmla="*/ 0 60000 65536"/>
                <a:gd name="T7" fmla="*/ 0 60000 65536"/>
                <a:gd name="T8" fmla="*/ 0 60000 65536"/>
                <a:gd name="T9" fmla="*/ 0 w 242"/>
                <a:gd name="T10" fmla="*/ 0 h 1"/>
                <a:gd name="T11" fmla="*/ 242 w 2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1">
                  <a:moveTo>
                    <a:pt x="0" y="0"/>
                  </a:moveTo>
                  <a:lnTo>
                    <a:pt x="241" y="0"/>
                  </a:lnTo>
                  <a:lnTo>
                    <a:pt x="24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" name="Freeform 100">
              <a:extLst>
                <a:ext uri="{FF2B5EF4-FFF2-40B4-BE49-F238E27FC236}">
                  <a16:creationId xmlns:a16="http://schemas.microsoft.com/office/drawing/2014/main" id="{C5A65C71-FB9D-2231-C242-BABE7AE1C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616"/>
              <a:ext cx="109" cy="1"/>
            </a:xfrm>
            <a:custGeom>
              <a:avLst/>
              <a:gdLst>
                <a:gd name="T0" fmla="*/ 0 w 1008"/>
                <a:gd name="T1" fmla="*/ 0 h 1"/>
                <a:gd name="T2" fmla="*/ 0 w 1008"/>
                <a:gd name="T3" fmla="*/ 0 h 1"/>
                <a:gd name="T4" fmla="*/ 0 w 1008"/>
                <a:gd name="T5" fmla="*/ 0 h 1"/>
                <a:gd name="T6" fmla="*/ 0 60000 65536"/>
                <a:gd name="T7" fmla="*/ 0 60000 65536"/>
                <a:gd name="T8" fmla="*/ 0 60000 65536"/>
                <a:gd name="T9" fmla="*/ 0 w 1008"/>
                <a:gd name="T10" fmla="*/ 0 h 1"/>
                <a:gd name="T11" fmla="*/ 1008 w 100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">
                  <a:moveTo>
                    <a:pt x="0" y="0"/>
                  </a:moveTo>
                  <a:lnTo>
                    <a:pt x="1006" y="0"/>
                  </a:lnTo>
                  <a:lnTo>
                    <a:pt x="100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7" name="Freeform 101">
              <a:extLst>
                <a:ext uri="{FF2B5EF4-FFF2-40B4-BE49-F238E27FC236}">
                  <a16:creationId xmlns:a16="http://schemas.microsoft.com/office/drawing/2014/main" id="{816013D3-BA3E-B83F-B9FE-673FB2D2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4067"/>
              <a:ext cx="114" cy="1"/>
            </a:xfrm>
            <a:custGeom>
              <a:avLst/>
              <a:gdLst>
                <a:gd name="T0" fmla="*/ 0 w 1044"/>
                <a:gd name="T1" fmla="*/ 0 h 1"/>
                <a:gd name="T2" fmla="*/ 0 w 1044"/>
                <a:gd name="T3" fmla="*/ 0 h 1"/>
                <a:gd name="T4" fmla="*/ 0 w 1044"/>
                <a:gd name="T5" fmla="*/ 0 h 1"/>
                <a:gd name="T6" fmla="*/ 0 60000 65536"/>
                <a:gd name="T7" fmla="*/ 0 60000 65536"/>
                <a:gd name="T8" fmla="*/ 0 60000 65536"/>
                <a:gd name="T9" fmla="*/ 0 w 1044"/>
                <a:gd name="T10" fmla="*/ 0 h 1"/>
                <a:gd name="T11" fmla="*/ 1044 w 104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" h="1">
                  <a:moveTo>
                    <a:pt x="0" y="0"/>
                  </a:moveTo>
                  <a:lnTo>
                    <a:pt x="1043" y="0"/>
                  </a:lnTo>
                  <a:lnTo>
                    <a:pt x="104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8" name="Freeform 102">
              <a:extLst>
                <a:ext uri="{FF2B5EF4-FFF2-40B4-BE49-F238E27FC236}">
                  <a16:creationId xmlns:a16="http://schemas.microsoft.com/office/drawing/2014/main" id="{6DE365EF-959C-230C-6321-5922D819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4067"/>
              <a:ext cx="26" cy="1"/>
            </a:xfrm>
            <a:custGeom>
              <a:avLst/>
              <a:gdLst>
                <a:gd name="T0" fmla="*/ 0 w 242"/>
                <a:gd name="T1" fmla="*/ 0 h 1"/>
                <a:gd name="T2" fmla="*/ 0 w 242"/>
                <a:gd name="T3" fmla="*/ 0 h 1"/>
                <a:gd name="T4" fmla="*/ 0 w 242"/>
                <a:gd name="T5" fmla="*/ 0 h 1"/>
                <a:gd name="T6" fmla="*/ 0 60000 65536"/>
                <a:gd name="T7" fmla="*/ 0 60000 65536"/>
                <a:gd name="T8" fmla="*/ 0 60000 65536"/>
                <a:gd name="T9" fmla="*/ 0 w 242"/>
                <a:gd name="T10" fmla="*/ 0 h 1"/>
                <a:gd name="T11" fmla="*/ 242 w 2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1">
                  <a:moveTo>
                    <a:pt x="0" y="0"/>
                  </a:moveTo>
                  <a:lnTo>
                    <a:pt x="241" y="0"/>
                  </a:lnTo>
                  <a:lnTo>
                    <a:pt x="24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9" name="Freeform 103">
              <a:extLst>
                <a:ext uri="{FF2B5EF4-FFF2-40B4-BE49-F238E27FC236}">
                  <a16:creationId xmlns:a16="http://schemas.microsoft.com/office/drawing/2014/main" id="{0F52C384-00DE-C5AB-2C9F-EED311972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4067"/>
              <a:ext cx="114" cy="1"/>
            </a:xfrm>
            <a:custGeom>
              <a:avLst/>
              <a:gdLst>
                <a:gd name="T0" fmla="*/ 0 w 1044"/>
                <a:gd name="T1" fmla="*/ 0 h 1"/>
                <a:gd name="T2" fmla="*/ 0 w 1044"/>
                <a:gd name="T3" fmla="*/ 0 h 1"/>
                <a:gd name="T4" fmla="*/ 0 w 1044"/>
                <a:gd name="T5" fmla="*/ 0 h 1"/>
                <a:gd name="T6" fmla="*/ 0 60000 65536"/>
                <a:gd name="T7" fmla="*/ 0 60000 65536"/>
                <a:gd name="T8" fmla="*/ 0 60000 65536"/>
                <a:gd name="T9" fmla="*/ 0 w 1044"/>
                <a:gd name="T10" fmla="*/ 0 h 1"/>
                <a:gd name="T11" fmla="*/ 1044 w 104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4" h="1">
                  <a:moveTo>
                    <a:pt x="0" y="0"/>
                  </a:moveTo>
                  <a:lnTo>
                    <a:pt x="1042" y="0"/>
                  </a:lnTo>
                  <a:lnTo>
                    <a:pt x="1044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0" name="Freeform 104">
              <a:extLst>
                <a:ext uri="{FF2B5EF4-FFF2-40B4-BE49-F238E27FC236}">
                  <a16:creationId xmlns:a16="http://schemas.microsoft.com/office/drawing/2014/main" id="{4BD329F2-1599-32AE-BAF7-61A6FC389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3952"/>
              <a:ext cx="1" cy="110"/>
            </a:xfrm>
            <a:custGeom>
              <a:avLst/>
              <a:gdLst>
                <a:gd name="T0" fmla="*/ 0 w 2"/>
                <a:gd name="T1" fmla="*/ 0 h 1060"/>
                <a:gd name="T2" fmla="*/ 0 w 2"/>
                <a:gd name="T3" fmla="*/ 0 h 1060"/>
                <a:gd name="T4" fmla="*/ 1 w 2"/>
                <a:gd name="T5" fmla="*/ 0 h 1060"/>
                <a:gd name="T6" fmla="*/ 0 60000 65536"/>
                <a:gd name="T7" fmla="*/ 0 60000 65536"/>
                <a:gd name="T8" fmla="*/ 0 60000 65536"/>
                <a:gd name="T9" fmla="*/ 0 w 2"/>
                <a:gd name="T10" fmla="*/ 0 h 1060"/>
                <a:gd name="T11" fmla="*/ 2 w 2"/>
                <a:gd name="T12" fmla="*/ 1060 h 1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060">
                  <a:moveTo>
                    <a:pt x="0" y="0"/>
                  </a:moveTo>
                  <a:lnTo>
                    <a:pt x="0" y="1060"/>
                  </a:lnTo>
                  <a:lnTo>
                    <a:pt x="2" y="106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1" name="Freeform 105">
              <a:extLst>
                <a:ext uri="{FF2B5EF4-FFF2-40B4-BE49-F238E27FC236}">
                  <a16:creationId xmlns:a16="http://schemas.microsoft.com/office/drawing/2014/main" id="{509F0D89-7852-94C5-59E1-B6CCFC7C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4087"/>
              <a:ext cx="1" cy="25"/>
            </a:xfrm>
            <a:custGeom>
              <a:avLst/>
              <a:gdLst>
                <a:gd name="T0" fmla="*/ 0 w 2"/>
                <a:gd name="T1" fmla="*/ 0 h 241"/>
                <a:gd name="T2" fmla="*/ 0 w 2"/>
                <a:gd name="T3" fmla="*/ 0 h 241"/>
                <a:gd name="T4" fmla="*/ 1 w 2"/>
                <a:gd name="T5" fmla="*/ 0 h 241"/>
                <a:gd name="T6" fmla="*/ 0 60000 65536"/>
                <a:gd name="T7" fmla="*/ 0 60000 65536"/>
                <a:gd name="T8" fmla="*/ 0 60000 65536"/>
                <a:gd name="T9" fmla="*/ 0 w 2"/>
                <a:gd name="T10" fmla="*/ 0 h 241"/>
                <a:gd name="T11" fmla="*/ 2 w 2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41">
                  <a:moveTo>
                    <a:pt x="0" y="0"/>
                  </a:moveTo>
                  <a:lnTo>
                    <a:pt x="0" y="241"/>
                  </a:lnTo>
                  <a:lnTo>
                    <a:pt x="2" y="24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2" name="Freeform 106">
              <a:extLst>
                <a:ext uri="{FF2B5EF4-FFF2-40B4-BE49-F238E27FC236}">
                  <a16:creationId xmlns:a16="http://schemas.microsoft.com/office/drawing/2014/main" id="{B437411B-19D2-4817-13CE-16ABB112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4137"/>
              <a:ext cx="1" cy="110"/>
            </a:xfrm>
            <a:custGeom>
              <a:avLst/>
              <a:gdLst>
                <a:gd name="T0" fmla="*/ 0 w 2"/>
                <a:gd name="T1" fmla="*/ 0 h 1061"/>
                <a:gd name="T2" fmla="*/ 0 w 2"/>
                <a:gd name="T3" fmla="*/ 0 h 1061"/>
                <a:gd name="T4" fmla="*/ 1 w 2"/>
                <a:gd name="T5" fmla="*/ 0 h 1061"/>
                <a:gd name="T6" fmla="*/ 0 60000 65536"/>
                <a:gd name="T7" fmla="*/ 0 60000 65536"/>
                <a:gd name="T8" fmla="*/ 0 60000 65536"/>
                <a:gd name="T9" fmla="*/ 0 w 2"/>
                <a:gd name="T10" fmla="*/ 0 h 1061"/>
                <a:gd name="T11" fmla="*/ 2 w 2"/>
                <a:gd name="T12" fmla="*/ 1061 h 10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061">
                  <a:moveTo>
                    <a:pt x="0" y="0"/>
                  </a:moveTo>
                  <a:lnTo>
                    <a:pt x="0" y="1061"/>
                  </a:lnTo>
                  <a:lnTo>
                    <a:pt x="2" y="106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3" name="Freeform 107">
              <a:extLst>
                <a:ext uri="{FF2B5EF4-FFF2-40B4-BE49-F238E27FC236}">
                  <a16:creationId xmlns:a16="http://schemas.microsoft.com/office/drawing/2014/main" id="{7A8DD7D6-F497-DC42-0D44-C529AA44D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3948"/>
              <a:ext cx="1" cy="110"/>
            </a:xfrm>
            <a:custGeom>
              <a:avLst/>
              <a:gdLst>
                <a:gd name="T0" fmla="*/ 0 w 1"/>
                <a:gd name="T1" fmla="*/ 0 h 1060"/>
                <a:gd name="T2" fmla="*/ 0 w 1"/>
                <a:gd name="T3" fmla="*/ 0 h 1060"/>
                <a:gd name="T4" fmla="*/ 1 w 1"/>
                <a:gd name="T5" fmla="*/ 0 h 1060"/>
                <a:gd name="T6" fmla="*/ 0 60000 65536"/>
                <a:gd name="T7" fmla="*/ 0 60000 65536"/>
                <a:gd name="T8" fmla="*/ 0 60000 65536"/>
                <a:gd name="T9" fmla="*/ 0 w 1"/>
                <a:gd name="T10" fmla="*/ 0 h 1060"/>
                <a:gd name="T11" fmla="*/ 1 w 1"/>
                <a:gd name="T12" fmla="*/ 1060 h 10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60">
                  <a:moveTo>
                    <a:pt x="0" y="0"/>
                  </a:moveTo>
                  <a:lnTo>
                    <a:pt x="0" y="1060"/>
                  </a:lnTo>
                  <a:lnTo>
                    <a:pt x="1" y="106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4" name="Freeform 108">
              <a:extLst>
                <a:ext uri="{FF2B5EF4-FFF2-40B4-BE49-F238E27FC236}">
                  <a16:creationId xmlns:a16="http://schemas.microsoft.com/office/drawing/2014/main" id="{09516269-8D78-B339-BA38-CFC8280A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4083"/>
              <a:ext cx="1" cy="25"/>
            </a:xfrm>
            <a:custGeom>
              <a:avLst/>
              <a:gdLst>
                <a:gd name="T0" fmla="*/ 0 w 1"/>
                <a:gd name="T1" fmla="*/ 0 h 241"/>
                <a:gd name="T2" fmla="*/ 0 w 1"/>
                <a:gd name="T3" fmla="*/ 0 h 241"/>
                <a:gd name="T4" fmla="*/ 1 w 1"/>
                <a:gd name="T5" fmla="*/ 0 h 241"/>
                <a:gd name="T6" fmla="*/ 0 60000 65536"/>
                <a:gd name="T7" fmla="*/ 0 60000 65536"/>
                <a:gd name="T8" fmla="*/ 0 60000 65536"/>
                <a:gd name="T9" fmla="*/ 0 w 1"/>
                <a:gd name="T10" fmla="*/ 0 h 241"/>
                <a:gd name="T11" fmla="*/ 1 w 1"/>
                <a:gd name="T12" fmla="*/ 241 h 2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41">
                  <a:moveTo>
                    <a:pt x="0" y="0"/>
                  </a:moveTo>
                  <a:lnTo>
                    <a:pt x="0" y="241"/>
                  </a:lnTo>
                  <a:lnTo>
                    <a:pt x="1" y="24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5" name="Freeform 109">
              <a:extLst>
                <a:ext uri="{FF2B5EF4-FFF2-40B4-BE49-F238E27FC236}">
                  <a16:creationId xmlns:a16="http://schemas.microsoft.com/office/drawing/2014/main" id="{4919C629-F054-2EAA-B330-02918006C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4133"/>
              <a:ext cx="1" cy="110"/>
            </a:xfrm>
            <a:custGeom>
              <a:avLst/>
              <a:gdLst>
                <a:gd name="T0" fmla="*/ 0 w 1"/>
                <a:gd name="T1" fmla="*/ 0 h 1061"/>
                <a:gd name="T2" fmla="*/ 0 w 1"/>
                <a:gd name="T3" fmla="*/ 0 h 1061"/>
                <a:gd name="T4" fmla="*/ 1 w 1"/>
                <a:gd name="T5" fmla="*/ 0 h 1061"/>
                <a:gd name="T6" fmla="*/ 0 60000 65536"/>
                <a:gd name="T7" fmla="*/ 0 60000 65536"/>
                <a:gd name="T8" fmla="*/ 0 60000 65536"/>
                <a:gd name="T9" fmla="*/ 0 w 1"/>
                <a:gd name="T10" fmla="*/ 0 h 1061"/>
                <a:gd name="T11" fmla="*/ 1 w 1"/>
                <a:gd name="T12" fmla="*/ 1061 h 10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61">
                  <a:moveTo>
                    <a:pt x="0" y="0"/>
                  </a:moveTo>
                  <a:lnTo>
                    <a:pt x="0" y="1061"/>
                  </a:lnTo>
                  <a:lnTo>
                    <a:pt x="1" y="1061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6" name="Freeform 110">
              <a:extLst>
                <a:ext uri="{FF2B5EF4-FFF2-40B4-BE49-F238E27FC236}">
                  <a16:creationId xmlns:a16="http://schemas.microsoft.com/office/drawing/2014/main" id="{0EDB99E5-3130-F3C4-1309-9E661DC6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" y="4067"/>
              <a:ext cx="110" cy="1"/>
            </a:xfrm>
            <a:custGeom>
              <a:avLst/>
              <a:gdLst>
                <a:gd name="T0" fmla="*/ 0 w 1008"/>
                <a:gd name="T1" fmla="*/ 0 h 1"/>
                <a:gd name="T2" fmla="*/ 0 w 1008"/>
                <a:gd name="T3" fmla="*/ 0 h 1"/>
                <a:gd name="T4" fmla="*/ 0 w 1008"/>
                <a:gd name="T5" fmla="*/ 0 h 1"/>
                <a:gd name="T6" fmla="*/ 0 60000 65536"/>
                <a:gd name="T7" fmla="*/ 0 60000 65536"/>
                <a:gd name="T8" fmla="*/ 0 60000 65536"/>
                <a:gd name="T9" fmla="*/ 0 w 1008"/>
                <a:gd name="T10" fmla="*/ 0 h 1"/>
                <a:gd name="T11" fmla="*/ 1008 w 100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">
                  <a:moveTo>
                    <a:pt x="0" y="0"/>
                  </a:moveTo>
                  <a:lnTo>
                    <a:pt x="1007" y="0"/>
                  </a:lnTo>
                  <a:lnTo>
                    <a:pt x="100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7" name="Freeform 111">
              <a:extLst>
                <a:ext uri="{FF2B5EF4-FFF2-40B4-BE49-F238E27FC236}">
                  <a16:creationId xmlns:a16="http://schemas.microsoft.com/office/drawing/2014/main" id="{84D2C345-D8D7-60E4-3628-61FB44E89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4067"/>
              <a:ext cx="26" cy="1"/>
            </a:xfrm>
            <a:custGeom>
              <a:avLst/>
              <a:gdLst>
                <a:gd name="T0" fmla="*/ 0 w 242"/>
                <a:gd name="T1" fmla="*/ 0 h 1"/>
                <a:gd name="T2" fmla="*/ 0 w 242"/>
                <a:gd name="T3" fmla="*/ 0 h 1"/>
                <a:gd name="T4" fmla="*/ 0 w 242"/>
                <a:gd name="T5" fmla="*/ 0 h 1"/>
                <a:gd name="T6" fmla="*/ 0 60000 65536"/>
                <a:gd name="T7" fmla="*/ 0 60000 65536"/>
                <a:gd name="T8" fmla="*/ 0 60000 65536"/>
                <a:gd name="T9" fmla="*/ 0 w 242"/>
                <a:gd name="T10" fmla="*/ 0 h 1"/>
                <a:gd name="T11" fmla="*/ 242 w 24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2" h="1">
                  <a:moveTo>
                    <a:pt x="0" y="0"/>
                  </a:moveTo>
                  <a:lnTo>
                    <a:pt x="241" y="0"/>
                  </a:lnTo>
                  <a:lnTo>
                    <a:pt x="242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48" name="Freeform 112">
              <a:extLst>
                <a:ext uri="{FF2B5EF4-FFF2-40B4-BE49-F238E27FC236}">
                  <a16:creationId xmlns:a16="http://schemas.microsoft.com/office/drawing/2014/main" id="{B116EE14-A9C9-7DA3-9123-3A3C259D8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4067"/>
              <a:ext cx="109" cy="1"/>
            </a:xfrm>
            <a:custGeom>
              <a:avLst/>
              <a:gdLst>
                <a:gd name="T0" fmla="*/ 0 w 1008"/>
                <a:gd name="T1" fmla="*/ 0 h 1"/>
                <a:gd name="T2" fmla="*/ 0 w 1008"/>
                <a:gd name="T3" fmla="*/ 0 h 1"/>
                <a:gd name="T4" fmla="*/ 0 w 1008"/>
                <a:gd name="T5" fmla="*/ 0 h 1"/>
                <a:gd name="T6" fmla="*/ 0 60000 65536"/>
                <a:gd name="T7" fmla="*/ 0 60000 65536"/>
                <a:gd name="T8" fmla="*/ 0 60000 65536"/>
                <a:gd name="T9" fmla="*/ 0 w 1008"/>
                <a:gd name="T10" fmla="*/ 0 h 1"/>
                <a:gd name="T11" fmla="*/ 1008 w 100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1">
                  <a:moveTo>
                    <a:pt x="0" y="0"/>
                  </a:moveTo>
                  <a:lnTo>
                    <a:pt x="1006" y="0"/>
                  </a:lnTo>
                  <a:lnTo>
                    <a:pt x="1008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62C2F57D-022F-AB17-A99C-F2C81BBE4267}"/>
              </a:ext>
            </a:extLst>
          </p:cNvPr>
          <p:cNvGrpSpPr>
            <a:grpSpLocks/>
          </p:cNvGrpSpPr>
          <p:nvPr/>
        </p:nvGrpSpPr>
        <p:grpSpPr bwMode="auto">
          <a:xfrm>
            <a:off x="7175500" y="4953000"/>
            <a:ext cx="1892300" cy="1212850"/>
            <a:chOff x="3001" y="3556"/>
            <a:chExt cx="1192" cy="764"/>
          </a:xfrm>
        </p:grpSpPr>
        <p:sp>
          <p:nvSpPr>
            <p:cNvPr id="18440" name="Freeform 58">
              <a:extLst>
                <a:ext uri="{FF2B5EF4-FFF2-40B4-BE49-F238E27FC236}">
                  <a16:creationId xmlns:a16="http://schemas.microsoft.com/office/drawing/2014/main" id="{0279D870-2BD1-6221-D1A2-A5AC877BF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4035"/>
              <a:ext cx="279" cy="154"/>
            </a:xfrm>
            <a:custGeom>
              <a:avLst/>
              <a:gdLst>
                <a:gd name="T0" fmla="*/ 0 w 2562"/>
                <a:gd name="T1" fmla="*/ 0 h 1480"/>
                <a:gd name="T2" fmla="*/ 0 w 2562"/>
                <a:gd name="T3" fmla="*/ 0 h 1480"/>
                <a:gd name="T4" fmla="*/ 0 w 2562"/>
                <a:gd name="T5" fmla="*/ 0 h 1480"/>
                <a:gd name="T6" fmla="*/ 0 60000 65536"/>
                <a:gd name="T7" fmla="*/ 0 60000 65536"/>
                <a:gd name="T8" fmla="*/ 0 60000 65536"/>
                <a:gd name="T9" fmla="*/ 0 w 2562"/>
                <a:gd name="T10" fmla="*/ 0 h 1480"/>
                <a:gd name="T11" fmla="*/ 2562 w 2562"/>
                <a:gd name="T12" fmla="*/ 1480 h 1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2" h="1480">
                  <a:moveTo>
                    <a:pt x="2562" y="148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1" name="Freeform 59">
              <a:extLst>
                <a:ext uri="{FF2B5EF4-FFF2-40B4-BE49-F238E27FC236}">
                  <a16:creationId xmlns:a16="http://schemas.microsoft.com/office/drawing/2014/main" id="{2D854FF2-D74F-4D0D-A752-D6A1561AA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4089"/>
              <a:ext cx="378" cy="209"/>
            </a:xfrm>
            <a:custGeom>
              <a:avLst/>
              <a:gdLst>
                <a:gd name="T0" fmla="*/ 0 w 3471"/>
                <a:gd name="T1" fmla="*/ 0 h 2005"/>
                <a:gd name="T2" fmla="*/ 0 w 3471"/>
                <a:gd name="T3" fmla="*/ 0 h 2005"/>
                <a:gd name="T4" fmla="*/ 0 w 3471"/>
                <a:gd name="T5" fmla="*/ 0 h 2005"/>
                <a:gd name="T6" fmla="*/ 0 60000 65536"/>
                <a:gd name="T7" fmla="*/ 0 60000 65536"/>
                <a:gd name="T8" fmla="*/ 0 60000 65536"/>
                <a:gd name="T9" fmla="*/ 0 w 3471"/>
                <a:gd name="T10" fmla="*/ 0 h 2005"/>
                <a:gd name="T11" fmla="*/ 3471 w 3471"/>
                <a:gd name="T12" fmla="*/ 2005 h 20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71" h="2005">
                  <a:moveTo>
                    <a:pt x="0" y="0"/>
                  </a:moveTo>
                  <a:lnTo>
                    <a:pt x="3470" y="2005"/>
                  </a:lnTo>
                  <a:lnTo>
                    <a:pt x="3471" y="200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2" name="Freeform 60">
              <a:extLst>
                <a:ext uri="{FF2B5EF4-FFF2-40B4-BE49-F238E27FC236}">
                  <a16:creationId xmlns:a16="http://schemas.microsoft.com/office/drawing/2014/main" id="{64CEEBF1-D603-66E0-40A8-F10D40A01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3556"/>
              <a:ext cx="307" cy="169"/>
            </a:xfrm>
            <a:custGeom>
              <a:avLst/>
              <a:gdLst>
                <a:gd name="T0" fmla="*/ 0 w 2822"/>
                <a:gd name="T1" fmla="*/ 0 h 1630"/>
                <a:gd name="T2" fmla="*/ 0 w 2822"/>
                <a:gd name="T3" fmla="*/ 0 h 1630"/>
                <a:gd name="T4" fmla="*/ 0 w 2822"/>
                <a:gd name="T5" fmla="*/ 0 h 1630"/>
                <a:gd name="T6" fmla="*/ 0 60000 65536"/>
                <a:gd name="T7" fmla="*/ 0 60000 65536"/>
                <a:gd name="T8" fmla="*/ 0 60000 65536"/>
                <a:gd name="T9" fmla="*/ 0 w 2822"/>
                <a:gd name="T10" fmla="*/ 0 h 1630"/>
                <a:gd name="T11" fmla="*/ 2822 w 2822"/>
                <a:gd name="T12" fmla="*/ 1630 h 16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2" h="1630">
                  <a:moveTo>
                    <a:pt x="0" y="1630"/>
                  </a:moveTo>
                  <a:lnTo>
                    <a:pt x="2821" y="0"/>
                  </a:lnTo>
                  <a:lnTo>
                    <a:pt x="282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3" name="Freeform 61">
              <a:extLst>
                <a:ext uri="{FF2B5EF4-FFF2-40B4-BE49-F238E27FC236}">
                  <a16:creationId xmlns:a16="http://schemas.microsoft.com/office/drawing/2014/main" id="{2373BDD6-87AB-38D4-D3C8-70CB5857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981"/>
              <a:ext cx="1" cy="108"/>
            </a:xfrm>
            <a:custGeom>
              <a:avLst/>
              <a:gdLst>
                <a:gd name="T0" fmla="*/ 0 w 1"/>
                <a:gd name="T1" fmla="*/ 0 h 1049"/>
                <a:gd name="T2" fmla="*/ 0 w 1"/>
                <a:gd name="T3" fmla="*/ 0 h 1049"/>
                <a:gd name="T4" fmla="*/ 1 w 1"/>
                <a:gd name="T5" fmla="*/ 0 h 1049"/>
                <a:gd name="T6" fmla="*/ 0 60000 65536"/>
                <a:gd name="T7" fmla="*/ 0 60000 65536"/>
                <a:gd name="T8" fmla="*/ 0 60000 65536"/>
                <a:gd name="T9" fmla="*/ 0 w 1"/>
                <a:gd name="T10" fmla="*/ 0 h 1049"/>
                <a:gd name="T11" fmla="*/ 1 w 1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49">
                  <a:moveTo>
                    <a:pt x="0" y="0"/>
                  </a:moveTo>
                  <a:lnTo>
                    <a:pt x="0" y="1049"/>
                  </a:lnTo>
                  <a:lnTo>
                    <a:pt x="1" y="104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4" name="Freeform 62">
              <a:extLst>
                <a:ext uri="{FF2B5EF4-FFF2-40B4-BE49-F238E27FC236}">
                  <a16:creationId xmlns:a16="http://schemas.microsoft.com/office/drawing/2014/main" id="{685AF939-B34F-C73E-1AD1-473B65530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3" y="3556"/>
              <a:ext cx="378" cy="208"/>
            </a:xfrm>
            <a:custGeom>
              <a:avLst/>
              <a:gdLst>
                <a:gd name="T0" fmla="*/ 0 w 3471"/>
                <a:gd name="T1" fmla="*/ 0 h 2006"/>
                <a:gd name="T2" fmla="*/ 0 w 3471"/>
                <a:gd name="T3" fmla="*/ 0 h 2006"/>
                <a:gd name="T4" fmla="*/ 0 w 3471"/>
                <a:gd name="T5" fmla="*/ 0 h 2006"/>
                <a:gd name="T6" fmla="*/ 0 60000 65536"/>
                <a:gd name="T7" fmla="*/ 0 60000 65536"/>
                <a:gd name="T8" fmla="*/ 0 60000 65536"/>
                <a:gd name="T9" fmla="*/ 0 w 3471"/>
                <a:gd name="T10" fmla="*/ 0 h 2006"/>
                <a:gd name="T11" fmla="*/ 3471 w 3471"/>
                <a:gd name="T12" fmla="*/ 2006 h 20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71" h="2006">
                  <a:moveTo>
                    <a:pt x="0" y="0"/>
                  </a:moveTo>
                  <a:lnTo>
                    <a:pt x="3470" y="2006"/>
                  </a:lnTo>
                  <a:lnTo>
                    <a:pt x="3471" y="200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5" name="Freeform 63">
              <a:extLst>
                <a:ext uri="{FF2B5EF4-FFF2-40B4-BE49-F238E27FC236}">
                  <a16:creationId xmlns:a16="http://schemas.microsoft.com/office/drawing/2014/main" id="{8336F5B9-E944-15BF-4273-9A7E53A7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3764"/>
              <a:ext cx="41" cy="109"/>
            </a:xfrm>
            <a:custGeom>
              <a:avLst/>
              <a:gdLst>
                <a:gd name="T0" fmla="*/ 0 w 376"/>
                <a:gd name="T1" fmla="*/ 0 h 1048"/>
                <a:gd name="T2" fmla="*/ 0 w 376"/>
                <a:gd name="T3" fmla="*/ 0 h 1048"/>
                <a:gd name="T4" fmla="*/ 0 w 376"/>
                <a:gd name="T5" fmla="*/ 0 h 1048"/>
                <a:gd name="T6" fmla="*/ 0 w 376"/>
                <a:gd name="T7" fmla="*/ 0 h 1048"/>
                <a:gd name="T8" fmla="*/ 0 w 376"/>
                <a:gd name="T9" fmla="*/ 0 h 1048"/>
                <a:gd name="T10" fmla="*/ 0 w 376"/>
                <a:gd name="T11" fmla="*/ 0 h 10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"/>
                <a:gd name="T19" fmla="*/ 0 h 1048"/>
                <a:gd name="T20" fmla="*/ 376 w 376"/>
                <a:gd name="T21" fmla="*/ 1048 h 10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" h="1048">
                  <a:moveTo>
                    <a:pt x="0" y="1048"/>
                  </a:moveTo>
                  <a:lnTo>
                    <a:pt x="278" y="807"/>
                  </a:lnTo>
                  <a:lnTo>
                    <a:pt x="376" y="523"/>
                  </a:lnTo>
                  <a:lnTo>
                    <a:pt x="278" y="239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Freeform 64">
              <a:extLst>
                <a:ext uri="{FF2B5EF4-FFF2-40B4-BE49-F238E27FC236}">
                  <a16:creationId xmlns:a16="http://schemas.microsoft.com/office/drawing/2014/main" id="{892C889C-9993-1FF8-7847-9652B1DF4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3927"/>
              <a:ext cx="41" cy="55"/>
            </a:xfrm>
            <a:custGeom>
              <a:avLst/>
              <a:gdLst>
                <a:gd name="T0" fmla="*/ 0 w 377"/>
                <a:gd name="T1" fmla="*/ 0 h 525"/>
                <a:gd name="T2" fmla="*/ 0 w 377"/>
                <a:gd name="T3" fmla="*/ 0 h 525"/>
                <a:gd name="T4" fmla="*/ 0 w 377"/>
                <a:gd name="T5" fmla="*/ 0 h 525"/>
                <a:gd name="T6" fmla="*/ 0 w 377"/>
                <a:gd name="T7" fmla="*/ 0 h 5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525"/>
                <a:gd name="T14" fmla="*/ 377 w 377"/>
                <a:gd name="T15" fmla="*/ 525 h 5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525">
                  <a:moveTo>
                    <a:pt x="0" y="525"/>
                  </a:moveTo>
                  <a:lnTo>
                    <a:pt x="278" y="284"/>
                  </a:lnTo>
                  <a:lnTo>
                    <a:pt x="376" y="0"/>
                  </a:lnTo>
                  <a:lnTo>
                    <a:pt x="37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7" name="Freeform 65">
              <a:extLst>
                <a:ext uri="{FF2B5EF4-FFF2-40B4-BE49-F238E27FC236}">
                  <a16:creationId xmlns:a16="http://schemas.microsoft.com/office/drawing/2014/main" id="{BA6E7A0C-0F14-665F-CC5E-A7DCA5950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3873"/>
              <a:ext cx="574" cy="316"/>
            </a:xfrm>
            <a:custGeom>
              <a:avLst/>
              <a:gdLst>
                <a:gd name="T0" fmla="*/ 1 w 5273"/>
                <a:gd name="T1" fmla="*/ 0 h 3046"/>
                <a:gd name="T2" fmla="*/ 0 w 5273"/>
                <a:gd name="T3" fmla="*/ 0 h 3046"/>
                <a:gd name="T4" fmla="*/ 0 w 5273"/>
                <a:gd name="T5" fmla="*/ 0 h 3046"/>
                <a:gd name="T6" fmla="*/ 0 60000 65536"/>
                <a:gd name="T7" fmla="*/ 0 60000 65536"/>
                <a:gd name="T8" fmla="*/ 0 60000 65536"/>
                <a:gd name="T9" fmla="*/ 0 w 5273"/>
                <a:gd name="T10" fmla="*/ 0 h 3046"/>
                <a:gd name="T11" fmla="*/ 5273 w 5273"/>
                <a:gd name="T12" fmla="*/ 3046 h 30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3" h="3046">
                  <a:moveTo>
                    <a:pt x="5273" y="0"/>
                  </a:moveTo>
                  <a:lnTo>
                    <a:pt x="0" y="3046"/>
                  </a:lnTo>
                  <a:lnTo>
                    <a:pt x="1" y="304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8" name="Freeform 66">
              <a:extLst>
                <a:ext uri="{FF2B5EF4-FFF2-40B4-BE49-F238E27FC236}">
                  <a16:creationId xmlns:a16="http://schemas.microsoft.com/office/drawing/2014/main" id="{807D1E59-00D5-657A-FF84-01192B540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7" y="3982"/>
              <a:ext cx="574" cy="316"/>
            </a:xfrm>
            <a:custGeom>
              <a:avLst/>
              <a:gdLst>
                <a:gd name="T0" fmla="*/ 0 w 5274"/>
                <a:gd name="T1" fmla="*/ 0 h 3047"/>
                <a:gd name="T2" fmla="*/ 1 w 5274"/>
                <a:gd name="T3" fmla="*/ 0 h 3047"/>
                <a:gd name="T4" fmla="*/ 1 w 5274"/>
                <a:gd name="T5" fmla="*/ 0 h 3047"/>
                <a:gd name="T6" fmla="*/ 0 60000 65536"/>
                <a:gd name="T7" fmla="*/ 0 60000 65536"/>
                <a:gd name="T8" fmla="*/ 0 60000 65536"/>
                <a:gd name="T9" fmla="*/ 0 w 5274"/>
                <a:gd name="T10" fmla="*/ 0 h 3047"/>
                <a:gd name="T11" fmla="*/ 5274 w 5274"/>
                <a:gd name="T12" fmla="*/ 3047 h 30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4" h="3047">
                  <a:moveTo>
                    <a:pt x="0" y="3047"/>
                  </a:moveTo>
                  <a:lnTo>
                    <a:pt x="5273" y="0"/>
                  </a:lnTo>
                  <a:lnTo>
                    <a:pt x="527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67">
              <a:extLst>
                <a:ext uri="{FF2B5EF4-FFF2-40B4-BE49-F238E27FC236}">
                  <a16:creationId xmlns:a16="http://schemas.microsoft.com/office/drawing/2014/main" id="{2E6FB51E-5F6B-641A-A913-869F51532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4298"/>
              <a:ext cx="198" cy="22"/>
            </a:xfrm>
            <a:custGeom>
              <a:avLst/>
              <a:gdLst>
                <a:gd name="T0" fmla="*/ 0 w 1816"/>
                <a:gd name="T1" fmla="*/ 0 h 217"/>
                <a:gd name="T2" fmla="*/ 0 w 1816"/>
                <a:gd name="T3" fmla="*/ 0 h 217"/>
                <a:gd name="T4" fmla="*/ 0 w 1816"/>
                <a:gd name="T5" fmla="*/ 0 h 217"/>
                <a:gd name="T6" fmla="*/ 0 w 1816"/>
                <a:gd name="T7" fmla="*/ 0 h 217"/>
                <a:gd name="T8" fmla="*/ 0 w 1816"/>
                <a:gd name="T9" fmla="*/ 0 h 217"/>
                <a:gd name="T10" fmla="*/ 0 w 1816"/>
                <a:gd name="T11" fmla="*/ 0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6"/>
                <a:gd name="T19" fmla="*/ 0 h 217"/>
                <a:gd name="T20" fmla="*/ 1816 w 1816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6" h="217">
                  <a:moveTo>
                    <a:pt x="0" y="0"/>
                  </a:moveTo>
                  <a:lnTo>
                    <a:pt x="416" y="160"/>
                  </a:lnTo>
                  <a:lnTo>
                    <a:pt x="908" y="217"/>
                  </a:lnTo>
                  <a:lnTo>
                    <a:pt x="1399" y="160"/>
                  </a:lnTo>
                  <a:lnTo>
                    <a:pt x="1815" y="0"/>
                  </a:lnTo>
                  <a:lnTo>
                    <a:pt x="181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0" name="Freeform 68">
              <a:extLst>
                <a:ext uri="{FF2B5EF4-FFF2-40B4-BE49-F238E27FC236}">
                  <a16:creationId xmlns:a16="http://schemas.microsoft.com/office/drawing/2014/main" id="{F55BC68B-989F-C106-CFDC-1816E4090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8" y="4096"/>
              <a:ext cx="140" cy="77"/>
            </a:xfrm>
            <a:custGeom>
              <a:avLst/>
              <a:gdLst>
                <a:gd name="T0" fmla="*/ 0 w 1284"/>
                <a:gd name="T1" fmla="*/ 0 h 741"/>
                <a:gd name="T2" fmla="*/ 0 w 1284"/>
                <a:gd name="T3" fmla="*/ 0 h 741"/>
                <a:gd name="T4" fmla="*/ 0 w 1284"/>
                <a:gd name="T5" fmla="*/ 0 h 741"/>
                <a:gd name="T6" fmla="*/ 0 w 1284"/>
                <a:gd name="T7" fmla="*/ 0 h 741"/>
                <a:gd name="T8" fmla="*/ 0 w 1284"/>
                <a:gd name="T9" fmla="*/ 0 h 741"/>
                <a:gd name="T10" fmla="*/ 0 w 1284"/>
                <a:gd name="T11" fmla="*/ 0 h 741"/>
                <a:gd name="T12" fmla="*/ 0 w 1284"/>
                <a:gd name="T13" fmla="*/ 0 h 741"/>
                <a:gd name="T14" fmla="*/ 0 w 1284"/>
                <a:gd name="T15" fmla="*/ 0 h 741"/>
                <a:gd name="T16" fmla="*/ 0 w 1284"/>
                <a:gd name="T17" fmla="*/ 0 h 741"/>
                <a:gd name="T18" fmla="*/ 0 w 1284"/>
                <a:gd name="T19" fmla="*/ 0 h 741"/>
                <a:gd name="T20" fmla="*/ 0 w 1284"/>
                <a:gd name="T21" fmla="*/ 0 h 741"/>
                <a:gd name="T22" fmla="*/ 0 w 1284"/>
                <a:gd name="T23" fmla="*/ 0 h 741"/>
                <a:gd name="T24" fmla="*/ 0 w 1284"/>
                <a:gd name="T25" fmla="*/ 0 h 741"/>
                <a:gd name="T26" fmla="*/ 0 w 1284"/>
                <a:gd name="T27" fmla="*/ 0 h 7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4"/>
                <a:gd name="T43" fmla="*/ 0 h 741"/>
                <a:gd name="T44" fmla="*/ 1284 w 1284"/>
                <a:gd name="T45" fmla="*/ 741 h 7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4" h="741">
                  <a:moveTo>
                    <a:pt x="0" y="370"/>
                  </a:moveTo>
                  <a:lnTo>
                    <a:pt x="86" y="556"/>
                  </a:lnTo>
                  <a:lnTo>
                    <a:pt x="321" y="692"/>
                  </a:lnTo>
                  <a:lnTo>
                    <a:pt x="642" y="741"/>
                  </a:lnTo>
                  <a:lnTo>
                    <a:pt x="963" y="692"/>
                  </a:lnTo>
                  <a:lnTo>
                    <a:pt x="1197" y="556"/>
                  </a:lnTo>
                  <a:lnTo>
                    <a:pt x="1284" y="370"/>
                  </a:lnTo>
                  <a:lnTo>
                    <a:pt x="1197" y="185"/>
                  </a:lnTo>
                  <a:lnTo>
                    <a:pt x="963" y="49"/>
                  </a:lnTo>
                  <a:lnTo>
                    <a:pt x="642" y="0"/>
                  </a:lnTo>
                  <a:lnTo>
                    <a:pt x="321" y="49"/>
                  </a:lnTo>
                  <a:lnTo>
                    <a:pt x="86" y="185"/>
                  </a:lnTo>
                  <a:lnTo>
                    <a:pt x="0" y="370"/>
                  </a:lnTo>
                  <a:lnTo>
                    <a:pt x="1" y="37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1" name="Freeform 69">
              <a:extLst>
                <a:ext uri="{FF2B5EF4-FFF2-40B4-BE49-F238E27FC236}">
                  <a16:creationId xmlns:a16="http://schemas.microsoft.com/office/drawing/2014/main" id="{A9DCBBEF-CC10-8CB5-2737-3FE1DA6F3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3780"/>
              <a:ext cx="139" cy="77"/>
            </a:xfrm>
            <a:custGeom>
              <a:avLst/>
              <a:gdLst>
                <a:gd name="T0" fmla="*/ 0 w 1283"/>
                <a:gd name="T1" fmla="*/ 0 h 742"/>
                <a:gd name="T2" fmla="*/ 0 w 1283"/>
                <a:gd name="T3" fmla="*/ 0 h 742"/>
                <a:gd name="T4" fmla="*/ 0 w 1283"/>
                <a:gd name="T5" fmla="*/ 0 h 742"/>
                <a:gd name="T6" fmla="*/ 0 w 1283"/>
                <a:gd name="T7" fmla="*/ 0 h 742"/>
                <a:gd name="T8" fmla="*/ 0 w 1283"/>
                <a:gd name="T9" fmla="*/ 0 h 742"/>
                <a:gd name="T10" fmla="*/ 0 w 1283"/>
                <a:gd name="T11" fmla="*/ 0 h 742"/>
                <a:gd name="T12" fmla="*/ 0 w 1283"/>
                <a:gd name="T13" fmla="*/ 0 h 742"/>
                <a:gd name="T14" fmla="*/ 0 w 1283"/>
                <a:gd name="T15" fmla="*/ 0 h 742"/>
                <a:gd name="T16" fmla="*/ 0 w 1283"/>
                <a:gd name="T17" fmla="*/ 0 h 742"/>
                <a:gd name="T18" fmla="*/ 0 w 1283"/>
                <a:gd name="T19" fmla="*/ 0 h 742"/>
                <a:gd name="T20" fmla="*/ 0 w 1283"/>
                <a:gd name="T21" fmla="*/ 0 h 742"/>
                <a:gd name="T22" fmla="*/ 0 w 1283"/>
                <a:gd name="T23" fmla="*/ 0 h 742"/>
                <a:gd name="T24" fmla="*/ 0 w 1283"/>
                <a:gd name="T25" fmla="*/ 0 h 742"/>
                <a:gd name="T26" fmla="*/ 0 w 1283"/>
                <a:gd name="T27" fmla="*/ 0 h 7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83"/>
                <a:gd name="T43" fmla="*/ 0 h 742"/>
                <a:gd name="T44" fmla="*/ 1283 w 1283"/>
                <a:gd name="T45" fmla="*/ 742 h 7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83" h="742">
                  <a:moveTo>
                    <a:pt x="0" y="370"/>
                  </a:moveTo>
                  <a:lnTo>
                    <a:pt x="85" y="556"/>
                  </a:lnTo>
                  <a:lnTo>
                    <a:pt x="321" y="692"/>
                  </a:lnTo>
                  <a:lnTo>
                    <a:pt x="641" y="742"/>
                  </a:lnTo>
                  <a:lnTo>
                    <a:pt x="962" y="692"/>
                  </a:lnTo>
                  <a:lnTo>
                    <a:pt x="1197" y="556"/>
                  </a:lnTo>
                  <a:lnTo>
                    <a:pt x="1283" y="370"/>
                  </a:lnTo>
                  <a:lnTo>
                    <a:pt x="1197" y="185"/>
                  </a:lnTo>
                  <a:lnTo>
                    <a:pt x="962" y="49"/>
                  </a:lnTo>
                  <a:lnTo>
                    <a:pt x="641" y="0"/>
                  </a:lnTo>
                  <a:lnTo>
                    <a:pt x="321" y="49"/>
                  </a:lnTo>
                  <a:lnTo>
                    <a:pt x="85" y="185"/>
                  </a:lnTo>
                  <a:lnTo>
                    <a:pt x="0" y="370"/>
                  </a:lnTo>
                  <a:lnTo>
                    <a:pt x="1" y="37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70">
              <a:extLst>
                <a:ext uri="{FF2B5EF4-FFF2-40B4-BE49-F238E27FC236}">
                  <a16:creationId xmlns:a16="http://schemas.microsoft.com/office/drawing/2014/main" id="{428544DF-FA92-A983-CE8E-BB62C9E5F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" y="3641"/>
              <a:ext cx="465" cy="394"/>
            </a:xfrm>
            <a:custGeom>
              <a:avLst/>
              <a:gdLst>
                <a:gd name="T0" fmla="*/ 1 w 4267"/>
                <a:gd name="T1" fmla="*/ 0 h 3804"/>
                <a:gd name="T2" fmla="*/ 0 w 4267"/>
                <a:gd name="T3" fmla="*/ 0 h 3804"/>
                <a:gd name="T4" fmla="*/ 0 w 4267"/>
                <a:gd name="T5" fmla="*/ 0 h 3804"/>
                <a:gd name="T6" fmla="*/ 0 w 4267"/>
                <a:gd name="T7" fmla="*/ 0 h 3804"/>
                <a:gd name="T8" fmla="*/ 0 w 4267"/>
                <a:gd name="T9" fmla="*/ 0 h 38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7"/>
                <a:gd name="T16" fmla="*/ 0 h 3804"/>
                <a:gd name="T17" fmla="*/ 4267 w 4267"/>
                <a:gd name="T18" fmla="*/ 3804 h 38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7" h="3804">
                  <a:moveTo>
                    <a:pt x="4267" y="1863"/>
                  </a:moveTo>
                  <a:lnTo>
                    <a:pt x="908" y="3804"/>
                  </a:lnTo>
                  <a:lnTo>
                    <a:pt x="0" y="3280"/>
                  </a:lnTo>
                  <a:lnTo>
                    <a:pt x="1899" y="0"/>
                  </a:lnTo>
                  <a:lnTo>
                    <a:pt x="19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71">
              <a:extLst>
                <a:ext uri="{FF2B5EF4-FFF2-40B4-BE49-F238E27FC236}">
                  <a16:creationId xmlns:a16="http://schemas.microsoft.com/office/drawing/2014/main" id="{526AA81A-AC56-5D30-3781-B56FEB783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3695"/>
              <a:ext cx="207" cy="340"/>
            </a:xfrm>
            <a:custGeom>
              <a:avLst/>
              <a:gdLst>
                <a:gd name="T0" fmla="*/ 0 w 1900"/>
                <a:gd name="T1" fmla="*/ 0 h 3280"/>
                <a:gd name="T2" fmla="*/ 0 w 1900"/>
                <a:gd name="T3" fmla="*/ 0 h 3280"/>
                <a:gd name="T4" fmla="*/ 0 w 1900"/>
                <a:gd name="T5" fmla="*/ 0 h 3280"/>
                <a:gd name="T6" fmla="*/ 0 60000 65536"/>
                <a:gd name="T7" fmla="*/ 0 60000 65536"/>
                <a:gd name="T8" fmla="*/ 0 60000 65536"/>
                <a:gd name="T9" fmla="*/ 0 w 1900"/>
                <a:gd name="T10" fmla="*/ 0 h 3280"/>
                <a:gd name="T11" fmla="*/ 1900 w 1900"/>
                <a:gd name="T12" fmla="*/ 3280 h 3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0" h="3280">
                  <a:moveTo>
                    <a:pt x="0" y="3280"/>
                  </a:moveTo>
                  <a:lnTo>
                    <a:pt x="1899" y="0"/>
                  </a:lnTo>
                  <a:lnTo>
                    <a:pt x="190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72">
              <a:extLst>
                <a:ext uri="{FF2B5EF4-FFF2-40B4-BE49-F238E27FC236}">
                  <a16:creationId xmlns:a16="http://schemas.microsoft.com/office/drawing/2014/main" id="{45244ABC-0441-1DCB-D691-F0DFA468F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3681"/>
              <a:ext cx="0" cy="153"/>
            </a:xfrm>
            <a:custGeom>
              <a:avLst/>
              <a:gdLst>
                <a:gd name="T0" fmla="*/ 0 w 1"/>
                <a:gd name="T1" fmla="*/ 0 h 1481"/>
                <a:gd name="T2" fmla="*/ 0 w 1"/>
                <a:gd name="T3" fmla="*/ 0 h 1481"/>
                <a:gd name="T4" fmla="*/ 0 w 1"/>
                <a:gd name="T5" fmla="*/ 0 h 1481"/>
                <a:gd name="T6" fmla="*/ 0 60000 65536"/>
                <a:gd name="T7" fmla="*/ 0 60000 65536"/>
                <a:gd name="T8" fmla="*/ 0 60000 65536"/>
                <a:gd name="T9" fmla="*/ 0 w 1"/>
                <a:gd name="T10" fmla="*/ 0 h 1481"/>
                <a:gd name="T11" fmla="*/ 0 w 1"/>
                <a:gd name="T12" fmla="*/ 1481 h 14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481">
                  <a:moveTo>
                    <a:pt x="0" y="0"/>
                  </a:moveTo>
                  <a:lnTo>
                    <a:pt x="0" y="1481"/>
                  </a:lnTo>
                  <a:lnTo>
                    <a:pt x="1" y="148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5" name="Freeform 73">
              <a:extLst>
                <a:ext uri="{FF2B5EF4-FFF2-40B4-BE49-F238E27FC236}">
                  <a16:creationId xmlns:a16="http://schemas.microsoft.com/office/drawing/2014/main" id="{3764A96F-BC3B-8DEC-9EC7-F95930F6A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3563"/>
              <a:ext cx="132" cy="78"/>
            </a:xfrm>
            <a:custGeom>
              <a:avLst/>
              <a:gdLst>
                <a:gd name="T0" fmla="*/ 0 w 1210"/>
                <a:gd name="T1" fmla="*/ 0 h 751"/>
                <a:gd name="T2" fmla="*/ 0 w 1210"/>
                <a:gd name="T3" fmla="*/ 0 h 751"/>
                <a:gd name="T4" fmla="*/ 0 w 1210"/>
                <a:gd name="T5" fmla="*/ 0 h 751"/>
                <a:gd name="T6" fmla="*/ 0 w 1210"/>
                <a:gd name="T7" fmla="*/ 0 h 751"/>
                <a:gd name="T8" fmla="*/ 0 w 1210"/>
                <a:gd name="T9" fmla="*/ 0 h 751"/>
                <a:gd name="T10" fmla="*/ 0 w 1210"/>
                <a:gd name="T11" fmla="*/ 0 h 7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10"/>
                <a:gd name="T19" fmla="*/ 0 h 751"/>
                <a:gd name="T20" fmla="*/ 1210 w 1210"/>
                <a:gd name="T21" fmla="*/ 751 h 7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10" h="751">
                  <a:moveTo>
                    <a:pt x="1210" y="53"/>
                  </a:moveTo>
                  <a:lnTo>
                    <a:pt x="933" y="0"/>
                  </a:lnTo>
                  <a:lnTo>
                    <a:pt x="606" y="113"/>
                  </a:lnTo>
                  <a:lnTo>
                    <a:pt x="279" y="376"/>
                  </a:lnTo>
                  <a:lnTo>
                    <a:pt x="0" y="751"/>
                  </a:lnTo>
                  <a:lnTo>
                    <a:pt x="1" y="75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6" name="Freeform 74">
              <a:extLst>
                <a:ext uri="{FF2B5EF4-FFF2-40B4-BE49-F238E27FC236}">
                  <a16:creationId xmlns:a16="http://schemas.microsoft.com/office/drawing/2014/main" id="{E0DB02B4-FFC0-48C4-C346-2A8DA2285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3617"/>
              <a:ext cx="159" cy="78"/>
            </a:xfrm>
            <a:custGeom>
              <a:avLst/>
              <a:gdLst>
                <a:gd name="T0" fmla="*/ 0 w 1460"/>
                <a:gd name="T1" fmla="*/ 0 h 751"/>
                <a:gd name="T2" fmla="*/ 0 w 1460"/>
                <a:gd name="T3" fmla="*/ 0 h 751"/>
                <a:gd name="T4" fmla="*/ 0 w 1460"/>
                <a:gd name="T5" fmla="*/ 0 h 751"/>
                <a:gd name="T6" fmla="*/ 0 w 1460"/>
                <a:gd name="T7" fmla="*/ 0 h 751"/>
                <a:gd name="T8" fmla="*/ 0 w 1460"/>
                <a:gd name="T9" fmla="*/ 0 h 751"/>
                <a:gd name="T10" fmla="*/ 0 w 1460"/>
                <a:gd name="T11" fmla="*/ 0 h 751"/>
                <a:gd name="T12" fmla="*/ 0 w 1460"/>
                <a:gd name="T13" fmla="*/ 0 h 751"/>
                <a:gd name="T14" fmla="*/ 0 w 1460"/>
                <a:gd name="T15" fmla="*/ 0 h 7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0"/>
                <a:gd name="T25" fmla="*/ 0 h 751"/>
                <a:gd name="T26" fmla="*/ 1460 w 1460"/>
                <a:gd name="T27" fmla="*/ 751 h 7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0" h="751">
                  <a:moveTo>
                    <a:pt x="1460" y="609"/>
                  </a:moveTo>
                  <a:lnTo>
                    <a:pt x="1395" y="269"/>
                  </a:lnTo>
                  <a:lnTo>
                    <a:pt x="1210" y="55"/>
                  </a:lnTo>
                  <a:lnTo>
                    <a:pt x="933" y="0"/>
                  </a:lnTo>
                  <a:lnTo>
                    <a:pt x="606" y="114"/>
                  </a:lnTo>
                  <a:lnTo>
                    <a:pt x="278" y="377"/>
                  </a:lnTo>
                  <a:lnTo>
                    <a:pt x="0" y="751"/>
                  </a:lnTo>
                  <a:lnTo>
                    <a:pt x="1" y="75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75">
              <a:extLst>
                <a:ext uri="{FF2B5EF4-FFF2-40B4-BE49-F238E27FC236}">
                  <a16:creationId xmlns:a16="http://schemas.microsoft.com/office/drawing/2014/main" id="{6429D7FD-A5E5-C37D-47B1-36E8E9139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" y="3661"/>
              <a:ext cx="113" cy="141"/>
            </a:xfrm>
            <a:custGeom>
              <a:avLst/>
              <a:gdLst>
                <a:gd name="T0" fmla="*/ 0 w 1039"/>
                <a:gd name="T1" fmla="*/ 0 h 1361"/>
                <a:gd name="T2" fmla="*/ 0 w 1039"/>
                <a:gd name="T3" fmla="*/ 0 h 1361"/>
                <a:gd name="T4" fmla="*/ 0 w 1039"/>
                <a:gd name="T5" fmla="*/ 0 h 1361"/>
                <a:gd name="T6" fmla="*/ 0 w 1039"/>
                <a:gd name="T7" fmla="*/ 0 h 1361"/>
                <a:gd name="T8" fmla="*/ 0 w 1039"/>
                <a:gd name="T9" fmla="*/ 0 h 1361"/>
                <a:gd name="T10" fmla="*/ 0 w 1039"/>
                <a:gd name="T11" fmla="*/ 0 h 1361"/>
                <a:gd name="T12" fmla="*/ 0 w 1039"/>
                <a:gd name="T13" fmla="*/ 0 h 1361"/>
                <a:gd name="T14" fmla="*/ 0 w 1039"/>
                <a:gd name="T15" fmla="*/ 0 h 1361"/>
                <a:gd name="T16" fmla="*/ 0 w 1039"/>
                <a:gd name="T17" fmla="*/ 0 h 1361"/>
                <a:gd name="T18" fmla="*/ 0 w 1039"/>
                <a:gd name="T19" fmla="*/ 0 h 1361"/>
                <a:gd name="T20" fmla="*/ 0 w 1039"/>
                <a:gd name="T21" fmla="*/ 0 h 1361"/>
                <a:gd name="T22" fmla="*/ 0 w 1039"/>
                <a:gd name="T23" fmla="*/ 0 h 1361"/>
                <a:gd name="T24" fmla="*/ 0 w 1039"/>
                <a:gd name="T25" fmla="*/ 0 h 1361"/>
                <a:gd name="T26" fmla="*/ 0 w 1039"/>
                <a:gd name="T27" fmla="*/ 0 h 13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9"/>
                <a:gd name="T43" fmla="*/ 0 h 1361"/>
                <a:gd name="T44" fmla="*/ 1039 w 1039"/>
                <a:gd name="T45" fmla="*/ 1361 h 13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9" h="1361">
                  <a:moveTo>
                    <a:pt x="900" y="22"/>
                  </a:moveTo>
                  <a:lnTo>
                    <a:pt x="658" y="0"/>
                  </a:lnTo>
                  <a:lnTo>
                    <a:pt x="380" y="162"/>
                  </a:lnTo>
                  <a:lnTo>
                    <a:pt x="139" y="461"/>
                  </a:lnTo>
                  <a:lnTo>
                    <a:pt x="0" y="820"/>
                  </a:lnTo>
                  <a:lnTo>
                    <a:pt x="0" y="1142"/>
                  </a:lnTo>
                  <a:lnTo>
                    <a:pt x="139" y="1339"/>
                  </a:lnTo>
                  <a:lnTo>
                    <a:pt x="380" y="1361"/>
                  </a:lnTo>
                  <a:lnTo>
                    <a:pt x="658" y="1200"/>
                  </a:lnTo>
                  <a:lnTo>
                    <a:pt x="900" y="900"/>
                  </a:lnTo>
                  <a:lnTo>
                    <a:pt x="1039" y="541"/>
                  </a:lnTo>
                  <a:lnTo>
                    <a:pt x="1039" y="220"/>
                  </a:lnTo>
                  <a:lnTo>
                    <a:pt x="900" y="22"/>
                  </a:lnTo>
                  <a:lnTo>
                    <a:pt x="901" y="2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8" name="Freeform 76">
              <a:extLst>
                <a:ext uri="{FF2B5EF4-FFF2-40B4-BE49-F238E27FC236}">
                  <a16:creationId xmlns:a16="http://schemas.microsoft.com/office/drawing/2014/main" id="{163CA9B2-E515-4B63-8E47-D7738D6E5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" y="3569"/>
              <a:ext cx="99" cy="54"/>
            </a:xfrm>
            <a:custGeom>
              <a:avLst/>
              <a:gdLst>
                <a:gd name="T0" fmla="*/ 0 w 908"/>
                <a:gd name="T1" fmla="*/ 0 h 525"/>
                <a:gd name="T2" fmla="*/ 0 w 908"/>
                <a:gd name="T3" fmla="*/ 0 h 525"/>
                <a:gd name="T4" fmla="*/ 0 w 908"/>
                <a:gd name="T5" fmla="*/ 0 h 525"/>
                <a:gd name="T6" fmla="*/ 0 60000 65536"/>
                <a:gd name="T7" fmla="*/ 0 60000 65536"/>
                <a:gd name="T8" fmla="*/ 0 60000 65536"/>
                <a:gd name="T9" fmla="*/ 0 w 908"/>
                <a:gd name="T10" fmla="*/ 0 h 525"/>
                <a:gd name="T11" fmla="*/ 908 w 908"/>
                <a:gd name="T12" fmla="*/ 525 h 5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8" h="525">
                  <a:moveTo>
                    <a:pt x="908" y="525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9" name="Freeform 77">
              <a:extLst>
                <a:ext uri="{FF2B5EF4-FFF2-40B4-BE49-F238E27FC236}">
                  <a16:creationId xmlns:a16="http://schemas.microsoft.com/office/drawing/2014/main" id="{236790B6-C907-59B4-1F8D-4D2044A18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" y="3819"/>
              <a:ext cx="1" cy="108"/>
            </a:xfrm>
            <a:custGeom>
              <a:avLst/>
              <a:gdLst>
                <a:gd name="T0" fmla="*/ 0 w 1"/>
                <a:gd name="T1" fmla="*/ 0 h 1049"/>
                <a:gd name="T2" fmla="*/ 0 w 1"/>
                <a:gd name="T3" fmla="*/ 0 h 1049"/>
                <a:gd name="T4" fmla="*/ 1 w 1"/>
                <a:gd name="T5" fmla="*/ 0 h 1049"/>
                <a:gd name="T6" fmla="*/ 0 60000 65536"/>
                <a:gd name="T7" fmla="*/ 0 60000 65536"/>
                <a:gd name="T8" fmla="*/ 0 60000 65536"/>
                <a:gd name="T9" fmla="*/ 0 w 1"/>
                <a:gd name="T10" fmla="*/ 0 h 1049"/>
                <a:gd name="T11" fmla="*/ 1 w 1"/>
                <a:gd name="T12" fmla="*/ 1049 h 10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049">
                  <a:moveTo>
                    <a:pt x="0" y="1049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Freeform 113">
              <a:extLst>
                <a:ext uri="{FF2B5EF4-FFF2-40B4-BE49-F238E27FC236}">
                  <a16:creationId xmlns:a16="http://schemas.microsoft.com/office/drawing/2014/main" id="{9249EBEC-0F6E-949A-693F-3C34208A1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4189"/>
              <a:ext cx="197" cy="22"/>
            </a:xfrm>
            <a:custGeom>
              <a:avLst/>
              <a:gdLst>
                <a:gd name="T0" fmla="*/ 0 w 1816"/>
                <a:gd name="T1" fmla="*/ 0 h 217"/>
                <a:gd name="T2" fmla="*/ 0 w 1816"/>
                <a:gd name="T3" fmla="*/ 0 h 217"/>
                <a:gd name="T4" fmla="*/ 0 w 1816"/>
                <a:gd name="T5" fmla="*/ 0 h 217"/>
                <a:gd name="T6" fmla="*/ 0 w 1816"/>
                <a:gd name="T7" fmla="*/ 0 h 217"/>
                <a:gd name="T8" fmla="*/ 0 w 1816"/>
                <a:gd name="T9" fmla="*/ 0 h 217"/>
                <a:gd name="T10" fmla="*/ 0 w 1816"/>
                <a:gd name="T11" fmla="*/ 0 h 2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6"/>
                <a:gd name="T19" fmla="*/ 0 h 217"/>
                <a:gd name="T20" fmla="*/ 1816 w 1816"/>
                <a:gd name="T21" fmla="*/ 217 h 2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6" h="217">
                  <a:moveTo>
                    <a:pt x="0" y="0"/>
                  </a:moveTo>
                  <a:lnTo>
                    <a:pt x="416" y="160"/>
                  </a:lnTo>
                  <a:lnTo>
                    <a:pt x="908" y="217"/>
                  </a:lnTo>
                  <a:lnTo>
                    <a:pt x="1399" y="160"/>
                  </a:lnTo>
                  <a:lnTo>
                    <a:pt x="1815" y="0"/>
                  </a:lnTo>
                  <a:lnTo>
                    <a:pt x="181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65" name="WordArt 117">
            <a:extLst>
              <a:ext uri="{FF2B5EF4-FFF2-40B4-BE49-F238E27FC236}">
                <a16:creationId xmlns:a16="http://schemas.microsoft.com/office/drawing/2014/main" id="{EB580E27-5C1B-B7A1-A30C-3DFBDAA8B7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4457700"/>
            <a:ext cx="7315200" cy="700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培养丰富的空间想象力和构思力是关键</a:t>
            </a:r>
          </a:p>
        </p:txBody>
      </p:sp>
      <p:sp>
        <p:nvSpPr>
          <p:cNvPr id="18439" name="Text Box 122">
            <a:extLst>
              <a:ext uri="{FF2B5EF4-FFF2-40B4-BE49-F238E27FC236}">
                <a16:creationId xmlns:a16="http://schemas.microsoft.com/office/drawing/2014/main" id="{4CD386DD-2116-A062-65D5-AB4159651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087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1" lang="zh-CN" altLang="zh-CN" sz="24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30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0" name="Text Box 134">
            <a:extLst>
              <a:ext uri="{FF2B5EF4-FFF2-40B4-BE49-F238E27FC236}">
                <a16:creationId xmlns:a16="http://schemas.microsoft.com/office/drawing/2014/main" id="{C29580A0-50E0-7ACB-6B83-09775A37F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151"/>
            <a:ext cx="2355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4.3.1 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读图要领</a:t>
            </a:r>
          </a:p>
        </p:txBody>
      </p:sp>
      <p:sp>
        <p:nvSpPr>
          <p:cNvPr id="4231" name="Text Box 135">
            <a:extLst>
              <a:ext uri="{FF2B5EF4-FFF2-40B4-BE49-F238E27FC236}">
                <a16:creationId xmlns:a16="http://schemas.microsoft.com/office/drawing/2014/main" id="{E64C634E-557C-C87E-4153-E59A04810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052513"/>
            <a:ext cx="569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一、养成将各视图联系起来一起看的习惯</a:t>
            </a:r>
          </a:p>
        </p:txBody>
      </p:sp>
      <p:sp>
        <p:nvSpPr>
          <p:cNvPr id="4232" name="Text Box 136">
            <a:extLst>
              <a:ext uri="{FF2B5EF4-FFF2-40B4-BE49-F238E27FC236}">
                <a16:creationId xmlns:a16="http://schemas.microsoft.com/office/drawing/2014/main" id="{A146BCCD-5592-6884-63C4-3E98E11F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916113"/>
            <a:ext cx="2808287" cy="3759200"/>
          </a:xfrm>
          <a:prstGeom prst="rect">
            <a:avLst/>
          </a:prstGeom>
          <a:noFill/>
          <a:ln w="9525">
            <a:pattFill prst="zigZag">
              <a:fgClr>
                <a:schemeClr val="tx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>
                <a:latin typeface="宋体" panose="02010600030101010101" pitchFamily="2" charset="-122"/>
                <a:ea typeface="宋体" panose="02010600030101010101" pitchFamily="2" charset="-122"/>
              </a:rPr>
              <a:t>    每个视图只能反映两个方向的尺寸，物体的形状都是由几个视图共同来表达的。因此，看图时决不要仅凭一个或两个视图意想，有时两个视图也不能唯一确定形状。</a:t>
            </a:r>
          </a:p>
        </p:txBody>
      </p:sp>
      <p:grpSp>
        <p:nvGrpSpPr>
          <p:cNvPr id="2" name="Group 190">
            <a:extLst>
              <a:ext uri="{FF2B5EF4-FFF2-40B4-BE49-F238E27FC236}">
                <a16:creationId xmlns:a16="http://schemas.microsoft.com/office/drawing/2014/main" id="{5ADDB696-7FB8-8CFB-D3ED-1AD8F76C1E37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2536826"/>
            <a:ext cx="1649412" cy="893763"/>
            <a:chOff x="1283" y="2318"/>
            <a:chExt cx="1039" cy="563"/>
          </a:xfrm>
        </p:grpSpPr>
        <p:sp>
          <p:nvSpPr>
            <p:cNvPr id="19506" name="Line 139">
              <a:extLst>
                <a:ext uri="{FF2B5EF4-FFF2-40B4-BE49-F238E27FC236}">
                  <a16:creationId xmlns:a16="http://schemas.microsoft.com/office/drawing/2014/main" id="{50BCC637-A702-31DB-5C67-467FCA1282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3" y="2600"/>
              <a:ext cx="138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7" name="Line 140">
              <a:extLst>
                <a:ext uri="{FF2B5EF4-FFF2-40B4-BE49-F238E27FC236}">
                  <a16:creationId xmlns:a16="http://schemas.microsoft.com/office/drawing/2014/main" id="{02F1176C-AE44-115A-F017-012131CF5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6" y="2600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8" name="Line 141">
              <a:extLst>
                <a:ext uri="{FF2B5EF4-FFF2-40B4-BE49-F238E27FC236}">
                  <a16:creationId xmlns:a16="http://schemas.microsoft.com/office/drawing/2014/main" id="{C6E7BF08-4867-064E-CD64-8A9F419859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" y="2600"/>
              <a:ext cx="15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9" name="Line 142">
              <a:extLst>
                <a:ext uri="{FF2B5EF4-FFF2-40B4-BE49-F238E27FC236}">
                  <a16:creationId xmlns:a16="http://schemas.microsoft.com/office/drawing/2014/main" id="{C79F5B80-826A-96B1-8DE6-1A2B68D08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5" y="2600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0" name="Line 143">
              <a:extLst>
                <a:ext uri="{FF2B5EF4-FFF2-40B4-BE49-F238E27FC236}">
                  <a16:creationId xmlns:a16="http://schemas.microsoft.com/office/drawing/2014/main" id="{934F0FEA-B1C3-7692-BE88-4C9369B8F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6" y="2600"/>
              <a:ext cx="153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1" name="Line 144">
              <a:extLst>
                <a:ext uri="{FF2B5EF4-FFF2-40B4-BE49-F238E27FC236}">
                  <a16:creationId xmlns:a16="http://schemas.microsoft.com/office/drawing/2014/main" id="{3C179794-54FD-1350-4759-B4207F2BB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2600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2" name="Line 145">
              <a:extLst>
                <a:ext uri="{FF2B5EF4-FFF2-40B4-BE49-F238E27FC236}">
                  <a16:creationId xmlns:a16="http://schemas.microsoft.com/office/drawing/2014/main" id="{726D58D1-3557-01AC-631B-2BF84310C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5" y="2600"/>
              <a:ext cx="153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3" name="Line 146">
              <a:extLst>
                <a:ext uri="{FF2B5EF4-FFF2-40B4-BE49-F238E27FC236}">
                  <a16:creationId xmlns:a16="http://schemas.microsoft.com/office/drawing/2014/main" id="{18D4C028-D109-22E0-3B32-235FA9979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3" y="2600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4" name="Line 147">
              <a:extLst>
                <a:ext uri="{FF2B5EF4-FFF2-40B4-BE49-F238E27FC236}">
                  <a16:creationId xmlns:a16="http://schemas.microsoft.com/office/drawing/2014/main" id="{E4039420-4519-FB85-AAA2-D79EB5D8F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" y="2600"/>
              <a:ext cx="138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Rectangle 148">
              <a:extLst>
                <a:ext uri="{FF2B5EF4-FFF2-40B4-BE49-F238E27FC236}">
                  <a16:creationId xmlns:a16="http://schemas.microsoft.com/office/drawing/2014/main" id="{11FA2ECE-BA85-E581-B486-1E1E35849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318"/>
              <a:ext cx="900" cy="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zh-CN" altLang="en-US" sz="2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3" name="Group 191">
            <a:extLst>
              <a:ext uri="{FF2B5EF4-FFF2-40B4-BE49-F238E27FC236}">
                <a16:creationId xmlns:a16="http://schemas.microsoft.com/office/drawing/2014/main" id="{E151D31B-BB68-5C98-EAC4-4B1ECDF764E1}"/>
              </a:ext>
            </a:extLst>
          </p:cNvPr>
          <p:cNvGrpSpPr>
            <a:grpSpLocks/>
          </p:cNvGrpSpPr>
          <p:nvPr/>
        </p:nvGrpSpPr>
        <p:grpSpPr bwMode="auto">
          <a:xfrm>
            <a:off x="6205538" y="4664076"/>
            <a:ext cx="1663700" cy="893763"/>
            <a:chOff x="1269" y="3269"/>
            <a:chExt cx="1048" cy="563"/>
          </a:xfrm>
        </p:grpSpPr>
        <p:sp>
          <p:nvSpPr>
            <p:cNvPr id="19496" name="Rectangle 149">
              <a:extLst>
                <a:ext uri="{FF2B5EF4-FFF2-40B4-BE49-F238E27FC236}">
                  <a16:creationId xmlns:a16="http://schemas.microsoft.com/office/drawing/2014/main" id="{C439410B-8968-7D39-3ACC-B6C5BC550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3269"/>
              <a:ext cx="900" cy="5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zh-CN" altLang="en-US" sz="2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19497" name="Line 150">
              <a:extLst>
                <a:ext uri="{FF2B5EF4-FFF2-40B4-BE49-F238E27FC236}">
                  <a16:creationId xmlns:a16="http://schemas.microsoft.com/office/drawing/2014/main" id="{15D7E03D-84FA-EABC-4256-D53241629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9" y="3551"/>
              <a:ext cx="14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Line 151">
              <a:extLst>
                <a:ext uri="{FF2B5EF4-FFF2-40B4-BE49-F238E27FC236}">
                  <a16:creationId xmlns:a16="http://schemas.microsoft.com/office/drawing/2014/main" id="{8B35D715-F43F-582F-CBC6-C37139BEC6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7" y="3551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9" name="Line 152">
              <a:extLst>
                <a:ext uri="{FF2B5EF4-FFF2-40B4-BE49-F238E27FC236}">
                  <a16:creationId xmlns:a16="http://schemas.microsoft.com/office/drawing/2014/main" id="{A667E7B6-E71D-DA38-3E16-F61D48CD7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551"/>
              <a:ext cx="15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Line 153">
              <a:extLst>
                <a:ext uri="{FF2B5EF4-FFF2-40B4-BE49-F238E27FC236}">
                  <a16:creationId xmlns:a16="http://schemas.microsoft.com/office/drawing/2014/main" id="{C4321572-7E1E-12A9-6935-580DC98B9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" y="3551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1" name="Line 154">
              <a:extLst>
                <a:ext uri="{FF2B5EF4-FFF2-40B4-BE49-F238E27FC236}">
                  <a16:creationId xmlns:a16="http://schemas.microsoft.com/office/drawing/2014/main" id="{1A22B4AC-5444-4AE0-C1E1-AC49F5F272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7" y="3551"/>
              <a:ext cx="15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2" name="Line 155">
              <a:extLst>
                <a:ext uri="{FF2B5EF4-FFF2-40B4-BE49-F238E27FC236}">
                  <a16:creationId xmlns:a16="http://schemas.microsoft.com/office/drawing/2014/main" id="{3885D188-8662-F5DF-5780-7CB4F21D12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5" y="3551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3" name="Line 156">
              <a:extLst>
                <a:ext uri="{FF2B5EF4-FFF2-40B4-BE49-F238E27FC236}">
                  <a16:creationId xmlns:a16="http://schemas.microsoft.com/office/drawing/2014/main" id="{4F75EBE5-51FC-239F-D98A-9FA856D46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6" y="3551"/>
              <a:ext cx="15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4" name="Line 157">
              <a:extLst>
                <a:ext uri="{FF2B5EF4-FFF2-40B4-BE49-F238E27FC236}">
                  <a16:creationId xmlns:a16="http://schemas.microsoft.com/office/drawing/2014/main" id="{72BB5BE2-1861-DADE-3E96-D1BEBD4AD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" y="3551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5" name="Line 158">
              <a:extLst>
                <a:ext uri="{FF2B5EF4-FFF2-40B4-BE49-F238E27FC236}">
                  <a16:creationId xmlns:a16="http://schemas.microsoft.com/office/drawing/2014/main" id="{BE4F6879-C599-3E9C-0BFF-11CAB562F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5" y="3551"/>
              <a:ext cx="14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92">
            <a:extLst>
              <a:ext uri="{FF2B5EF4-FFF2-40B4-BE49-F238E27FC236}">
                <a16:creationId xmlns:a16="http://schemas.microsoft.com/office/drawing/2014/main" id="{4DCDC56A-F6A2-D5CF-1A47-5E8FC364F03E}"/>
              </a:ext>
            </a:extLst>
          </p:cNvPr>
          <p:cNvGrpSpPr>
            <a:grpSpLocks/>
          </p:cNvGrpSpPr>
          <p:nvPr/>
        </p:nvGrpSpPr>
        <p:grpSpPr bwMode="auto">
          <a:xfrm>
            <a:off x="8567738" y="2420938"/>
            <a:ext cx="1185862" cy="1193800"/>
            <a:chOff x="2576" y="2245"/>
            <a:chExt cx="747" cy="752"/>
          </a:xfrm>
        </p:grpSpPr>
        <p:sp>
          <p:nvSpPr>
            <p:cNvPr id="19481" name="Line 159">
              <a:extLst>
                <a:ext uri="{FF2B5EF4-FFF2-40B4-BE49-F238E27FC236}">
                  <a16:creationId xmlns:a16="http://schemas.microsoft.com/office/drawing/2014/main" id="{9847813B-BD19-732C-5E33-288DA8DB5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2245"/>
              <a:ext cx="1" cy="108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Line 160">
              <a:extLst>
                <a:ext uri="{FF2B5EF4-FFF2-40B4-BE49-F238E27FC236}">
                  <a16:creationId xmlns:a16="http://schemas.microsoft.com/office/drawing/2014/main" id="{BFB206A1-3169-829E-F3CE-CB57AAA76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2379"/>
              <a:ext cx="1" cy="25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Line 161">
              <a:extLst>
                <a:ext uri="{FF2B5EF4-FFF2-40B4-BE49-F238E27FC236}">
                  <a16:creationId xmlns:a16="http://schemas.microsoft.com/office/drawing/2014/main" id="{F8A6A6F9-B56A-58EB-8286-905183B77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2430"/>
              <a:ext cx="1" cy="152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Line 162">
              <a:extLst>
                <a:ext uri="{FF2B5EF4-FFF2-40B4-BE49-F238E27FC236}">
                  <a16:creationId xmlns:a16="http://schemas.microsoft.com/office/drawing/2014/main" id="{AB69462F-F7A1-5460-B20A-C52A6F5C05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2608"/>
              <a:ext cx="1" cy="25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5" name="Line 163">
              <a:extLst>
                <a:ext uri="{FF2B5EF4-FFF2-40B4-BE49-F238E27FC236}">
                  <a16:creationId xmlns:a16="http://schemas.microsoft.com/office/drawing/2014/main" id="{B7B9ACB7-ED5D-C4FE-5B35-600132F803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2659"/>
              <a:ext cx="1" cy="153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Line 164">
              <a:extLst>
                <a:ext uri="{FF2B5EF4-FFF2-40B4-BE49-F238E27FC236}">
                  <a16:creationId xmlns:a16="http://schemas.microsoft.com/office/drawing/2014/main" id="{F8CECB99-D80E-3928-1E8F-F6EFDDDEA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2837"/>
              <a:ext cx="1" cy="26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Line 165">
              <a:extLst>
                <a:ext uri="{FF2B5EF4-FFF2-40B4-BE49-F238E27FC236}">
                  <a16:creationId xmlns:a16="http://schemas.microsoft.com/office/drawing/2014/main" id="{084F22B0-72DA-B4B9-4C0F-B82D8B608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2888"/>
              <a:ext cx="1" cy="109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8" name="Freeform 166">
              <a:extLst>
                <a:ext uri="{FF2B5EF4-FFF2-40B4-BE49-F238E27FC236}">
                  <a16:creationId xmlns:a16="http://schemas.microsoft.com/office/drawing/2014/main" id="{C5838BF0-986D-EE13-FD51-71825BF1A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318"/>
              <a:ext cx="563" cy="563"/>
            </a:xfrm>
            <a:custGeom>
              <a:avLst/>
              <a:gdLst>
                <a:gd name="T0" fmla="*/ 1 w 4503"/>
                <a:gd name="T1" fmla="*/ 0 h 4506"/>
                <a:gd name="T2" fmla="*/ 1 w 4503"/>
                <a:gd name="T3" fmla="*/ 0 h 4506"/>
                <a:gd name="T4" fmla="*/ 1 w 4503"/>
                <a:gd name="T5" fmla="*/ 0 h 4506"/>
                <a:gd name="T6" fmla="*/ 1 w 4503"/>
                <a:gd name="T7" fmla="*/ 0 h 4506"/>
                <a:gd name="T8" fmla="*/ 1 w 4503"/>
                <a:gd name="T9" fmla="*/ 0 h 4506"/>
                <a:gd name="T10" fmla="*/ 1 w 4503"/>
                <a:gd name="T11" fmla="*/ 0 h 4506"/>
                <a:gd name="T12" fmla="*/ 1 w 4503"/>
                <a:gd name="T13" fmla="*/ 0 h 4506"/>
                <a:gd name="T14" fmla="*/ 0 w 4503"/>
                <a:gd name="T15" fmla="*/ 0 h 4506"/>
                <a:gd name="T16" fmla="*/ 0 w 4503"/>
                <a:gd name="T17" fmla="*/ 0 h 4506"/>
                <a:gd name="T18" fmla="*/ 0 w 4503"/>
                <a:gd name="T19" fmla="*/ 0 h 4506"/>
                <a:gd name="T20" fmla="*/ 0 w 4503"/>
                <a:gd name="T21" fmla="*/ 0 h 4506"/>
                <a:gd name="T22" fmla="*/ 0 w 4503"/>
                <a:gd name="T23" fmla="*/ 0 h 4506"/>
                <a:gd name="T24" fmla="*/ 0 w 4503"/>
                <a:gd name="T25" fmla="*/ 0 h 4506"/>
                <a:gd name="T26" fmla="*/ 0 w 4503"/>
                <a:gd name="T27" fmla="*/ 1 h 4506"/>
                <a:gd name="T28" fmla="*/ 0 w 4503"/>
                <a:gd name="T29" fmla="*/ 1 h 4506"/>
                <a:gd name="T30" fmla="*/ 0 w 4503"/>
                <a:gd name="T31" fmla="*/ 1 h 4506"/>
                <a:gd name="T32" fmla="*/ 0 w 4503"/>
                <a:gd name="T33" fmla="*/ 1 h 4506"/>
                <a:gd name="T34" fmla="*/ 0 w 4503"/>
                <a:gd name="T35" fmla="*/ 1 h 4506"/>
                <a:gd name="T36" fmla="*/ 1 w 4503"/>
                <a:gd name="T37" fmla="*/ 1 h 4506"/>
                <a:gd name="T38" fmla="*/ 1 w 4503"/>
                <a:gd name="T39" fmla="*/ 1 h 4506"/>
                <a:gd name="T40" fmla="*/ 1 w 4503"/>
                <a:gd name="T41" fmla="*/ 1 h 4506"/>
                <a:gd name="T42" fmla="*/ 1 w 4503"/>
                <a:gd name="T43" fmla="*/ 1 h 4506"/>
                <a:gd name="T44" fmla="*/ 1 w 4503"/>
                <a:gd name="T45" fmla="*/ 1 h 4506"/>
                <a:gd name="T46" fmla="*/ 1 w 4503"/>
                <a:gd name="T47" fmla="*/ 1 h 4506"/>
                <a:gd name="T48" fmla="*/ 1 w 4503"/>
                <a:gd name="T49" fmla="*/ 0 h 45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503"/>
                <a:gd name="T76" fmla="*/ 0 h 4506"/>
                <a:gd name="T77" fmla="*/ 4503 w 4503"/>
                <a:gd name="T78" fmla="*/ 4506 h 45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503" h="4506">
                  <a:moveTo>
                    <a:pt x="4503" y="2253"/>
                  </a:moveTo>
                  <a:lnTo>
                    <a:pt x="4425" y="1670"/>
                  </a:lnTo>
                  <a:lnTo>
                    <a:pt x="4201" y="1126"/>
                  </a:lnTo>
                  <a:lnTo>
                    <a:pt x="3843" y="659"/>
                  </a:lnTo>
                  <a:lnTo>
                    <a:pt x="3377" y="302"/>
                  </a:lnTo>
                  <a:lnTo>
                    <a:pt x="2834" y="77"/>
                  </a:lnTo>
                  <a:lnTo>
                    <a:pt x="2251" y="0"/>
                  </a:lnTo>
                  <a:lnTo>
                    <a:pt x="1668" y="77"/>
                  </a:lnTo>
                  <a:lnTo>
                    <a:pt x="1125" y="302"/>
                  </a:lnTo>
                  <a:lnTo>
                    <a:pt x="659" y="659"/>
                  </a:lnTo>
                  <a:lnTo>
                    <a:pt x="302" y="1126"/>
                  </a:lnTo>
                  <a:lnTo>
                    <a:pt x="77" y="1670"/>
                  </a:lnTo>
                  <a:lnTo>
                    <a:pt x="0" y="2253"/>
                  </a:lnTo>
                  <a:lnTo>
                    <a:pt x="77" y="2836"/>
                  </a:lnTo>
                  <a:lnTo>
                    <a:pt x="302" y="3379"/>
                  </a:lnTo>
                  <a:lnTo>
                    <a:pt x="659" y="3845"/>
                  </a:lnTo>
                  <a:lnTo>
                    <a:pt x="1125" y="4204"/>
                  </a:lnTo>
                  <a:lnTo>
                    <a:pt x="1668" y="4428"/>
                  </a:lnTo>
                  <a:lnTo>
                    <a:pt x="2251" y="4506"/>
                  </a:lnTo>
                  <a:lnTo>
                    <a:pt x="2834" y="4428"/>
                  </a:lnTo>
                  <a:lnTo>
                    <a:pt x="3377" y="4204"/>
                  </a:lnTo>
                  <a:lnTo>
                    <a:pt x="3843" y="3845"/>
                  </a:lnTo>
                  <a:lnTo>
                    <a:pt x="4201" y="3379"/>
                  </a:lnTo>
                  <a:lnTo>
                    <a:pt x="4425" y="2836"/>
                  </a:lnTo>
                  <a:lnTo>
                    <a:pt x="4503" y="225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9" name="Line 171">
              <a:extLst>
                <a:ext uri="{FF2B5EF4-FFF2-40B4-BE49-F238E27FC236}">
                  <a16:creationId xmlns:a16="http://schemas.microsoft.com/office/drawing/2014/main" id="{CEE96F37-0618-BE18-B23E-65EDEA1B9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" y="2600"/>
              <a:ext cx="106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0" name="Line 172">
              <a:extLst>
                <a:ext uri="{FF2B5EF4-FFF2-40B4-BE49-F238E27FC236}">
                  <a16:creationId xmlns:a16="http://schemas.microsoft.com/office/drawing/2014/main" id="{EF709C38-A65E-04BE-170E-BEB42CE3C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8" y="2600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Line 173">
              <a:extLst>
                <a:ext uri="{FF2B5EF4-FFF2-40B4-BE49-F238E27FC236}">
                  <a16:creationId xmlns:a16="http://schemas.microsoft.com/office/drawing/2014/main" id="{D9D834D8-1CE6-799B-574E-5A1C2F9D3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9" y="2600"/>
              <a:ext cx="15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Line 174">
              <a:extLst>
                <a:ext uri="{FF2B5EF4-FFF2-40B4-BE49-F238E27FC236}">
                  <a16:creationId xmlns:a16="http://schemas.microsoft.com/office/drawing/2014/main" id="{9A1459D0-67C6-2995-B746-DB6C52059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" y="2600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3" name="Line 175">
              <a:extLst>
                <a:ext uri="{FF2B5EF4-FFF2-40B4-BE49-F238E27FC236}">
                  <a16:creationId xmlns:a16="http://schemas.microsoft.com/office/drawing/2014/main" id="{77C3BEB6-2ADC-CBFE-DD99-6A0A0B264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" y="2600"/>
              <a:ext cx="15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4" name="Line 176">
              <a:extLst>
                <a:ext uri="{FF2B5EF4-FFF2-40B4-BE49-F238E27FC236}">
                  <a16:creationId xmlns:a16="http://schemas.microsoft.com/office/drawing/2014/main" id="{31B81E1B-95E2-8780-6246-D6F181F1C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2600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5" name="Line 177">
              <a:extLst>
                <a:ext uri="{FF2B5EF4-FFF2-40B4-BE49-F238E27FC236}">
                  <a16:creationId xmlns:a16="http://schemas.microsoft.com/office/drawing/2014/main" id="{78813BA3-933B-F590-FA8D-CB4FD8ED3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2600"/>
              <a:ext cx="106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193">
            <a:extLst>
              <a:ext uri="{FF2B5EF4-FFF2-40B4-BE49-F238E27FC236}">
                <a16:creationId xmlns:a16="http://schemas.microsoft.com/office/drawing/2014/main" id="{1BB5CFC2-E963-FD9B-54DF-5CB814FB166B}"/>
              </a:ext>
            </a:extLst>
          </p:cNvPr>
          <p:cNvGrpSpPr>
            <a:grpSpLocks/>
          </p:cNvGrpSpPr>
          <p:nvPr/>
        </p:nvGrpSpPr>
        <p:grpSpPr bwMode="auto">
          <a:xfrm>
            <a:off x="8545513" y="4591051"/>
            <a:ext cx="1179512" cy="1069975"/>
            <a:chOff x="2562" y="3223"/>
            <a:chExt cx="743" cy="674"/>
          </a:xfrm>
        </p:grpSpPr>
        <p:sp>
          <p:nvSpPr>
            <p:cNvPr id="19465" name="Freeform 167">
              <a:extLst>
                <a:ext uri="{FF2B5EF4-FFF2-40B4-BE49-F238E27FC236}">
                  <a16:creationId xmlns:a16="http://schemas.microsoft.com/office/drawing/2014/main" id="{C8DCFE02-FC7B-A3D2-C341-A6868303C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3269"/>
              <a:ext cx="563" cy="282"/>
            </a:xfrm>
            <a:custGeom>
              <a:avLst/>
              <a:gdLst>
                <a:gd name="T0" fmla="*/ 1 w 4503"/>
                <a:gd name="T1" fmla="*/ 1 h 2252"/>
                <a:gd name="T2" fmla="*/ 1 w 4503"/>
                <a:gd name="T3" fmla="*/ 0 h 2252"/>
                <a:gd name="T4" fmla="*/ 1 w 4503"/>
                <a:gd name="T5" fmla="*/ 0 h 2252"/>
                <a:gd name="T6" fmla="*/ 1 w 4503"/>
                <a:gd name="T7" fmla="*/ 0 h 2252"/>
                <a:gd name="T8" fmla="*/ 1 w 4503"/>
                <a:gd name="T9" fmla="*/ 0 h 2252"/>
                <a:gd name="T10" fmla="*/ 1 w 4503"/>
                <a:gd name="T11" fmla="*/ 0 h 2252"/>
                <a:gd name="T12" fmla="*/ 1 w 4503"/>
                <a:gd name="T13" fmla="*/ 0 h 2252"/>
                <a:gd name="T14" fmla="*/ 0 w 4503"/>
                <a:gd name="T15" fmla="*/ 0 h 2252"/>
                <a:gd name="T16" fmla="*/ 0 w 4503"/>
                <a:gd name="T17" fmla="*/ 0 h 2252"/>
                <a:gd name="T18" fmla="*/ 0 w 4503"/>
                <a:gd name="T19" fmla="*/ 0 h 2252"/>
                <a:gd name="T20" fmla="*/ 0 w 4503"/>
                <a:gd name="T21" fmla="*/ 0 h 2252"/>
                <a:gd name="T22" fmla="*/ 0 w 4503"/>
                <a:gd name="T23" fmla="*/ 0 h 2252"/>
                <a:gd name="T24" fmla="*/ 0 w 4503"/>
                <a:gd name="T25" fmla="*/ 1 h 22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03"/>
                <a:gd name="T40" fmla="*/ 0 h 2252"/>
                <a:gd name="T41" fmla="*/ 4503 w 4503"/>
                <a:gd name="T42" fmla="*/ 2252 h 22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03" h="2252">
                  <a:moveTo>
                    <a:pt x="4503" y="2252"/>
                  </a:moveTo>
                  <a:lnTo>
                    <a:pt x="4425" y="1669"/>
                  </a:lnTo>
                  <a:lnTo>
                    <a:pt x="4201" y="1126"/>
                  </a:lnTo>
                  <a:lnTo>
                    <a:pt x="3843" y="659"/>
                  </a:lnTo>
                  <a:lnTo>
                    <a:pt x="3377" y="302"/>
                  </a:lnTo>
                  <a:lnTo>
                    <a:pt x="2834" y="76"/>
                  </a:lnTo>
                  <a:lnTo>
                    <a:pt x="2251" y="0"/>
                  </a:lnTo>
                  <a:lnTo>
                    <a:pt x="1668" y="76"/>
                  </a:lnTo>
                  <a:lnTo>
                    <a:pt x="1125" y="302"/>
                  </a:lnTo>
                  <a:lnTo>
                    <a:pt x="659" y="659"/>
                  </a:lnTo>
                  <a:lnTo>
                    <a:pt x="302" y="1126"/>
                  </a:lnTo>
                  <a:lnTo>
                    <a:pt x="77" y="1669"/>
                  </a:lnTo>
                  <a:lnTo>
                    <a:pt x="0" y="225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Line 168">
              <a:extLst>
                <a:ext uri="{FF2B5EF4-FFF2-40B4-BE49-F238E27FC236}">
                  <a16:creationId xmlns:a16="http://schemas.microsoft.com/office/drawing/2014/main" id="{A2A6B167-64D0-182A-7F21-0DB3F7051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6" y="3551"/>
              <a:ext cx="1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7" name="Line 169">
              <a:extLst>
                <a:ext uri="{FF2B5EF4-FFF2-40B4-BE49-F238E27FC236}">
                  <a16:creationId xmlns:a16="http://schemas.microsoft.com/office/drawing/2014/main" id="{0F35A319-D3CA-D1B6-9515-AD7DD5E85B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9" y="3551"/>
              <a:ext cx="1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Line 170">
              <a:extLst>
                <a:ext uri="{FF2B5EF4-FFF2-40B4-BE49-F238E27FC236}">
                  <a16:creationId xmlns:a16="http://schemas.microsoft.com/office/drawing/2014/main" id="{E7F6B876-B034-7B3E-A38D-6FB5E8BE8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6" y="3832"/>
              <a:ext cx="56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Line 178">
              <a:extLst>
                <a:ext uri="{FF2B5EF4-FFF2-40B4-BE49-F238E27FC236}">
                  <a16:creationId xmlns:a16="http://schemas.microsoft.com/office/drawing/2014/main" id="{199C7632-7139-C883-C4BD-5FAEA56E4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3223"/>
              <a:ext cx="1" cy="184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Line 179">
              <a:extLst>
                <a:ext uri="{FF2B5EF4-FFF2-40B4-BE49-F238E27FC236}">
                  <a16:creationId xmlns:a16="http://schemas.microsoft.com/office/drawing/2014/main" id="{1D9C619A-1093-7828-22E9-F5F910F83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3433"/>
              <a:ext cx="1" cy="25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Line 180">
              <a:extLst>
                <a:ext uri="{FF2B5EF4-FFF2-40B4-BE49-F238E27FC236}">
                  <a16:creationId xmlns:a16="http://schemas.microsoft.com/office/drawing/2014/main" id="{A934715E-92F7-0309-C8FC-3C39DBC709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3484"/>
              <a:ext cx="1" cy="152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181">
              <a:extLst>
                <a:ext uri="{FF2B5EF4-FFF2-40B4-BE49-F238E27FC236}">
                  <a16:creationId xmlns:a16="http://schemas.microsoft.com/office/drawing/2014/main" id="{F1F02113-9875-56A5-A178-0B24E0ACE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3662"/>
              <a:ext cx="1" cy="25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Line 182">
              <a:extLst>
                <a:ext uri="{FF2B5EF4-FFF2-40B4-BE49-F238E27FC236}">
                  <a16:creationId xmlns:a16="http://schemas.microsoft.com/office/drawing/2014/main" id="{2AF13B29-8B5A-37E2-4054-F7E04B574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7" y="3713"/>
              <a:ext cx="1" cy="184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Line 183">
              <a:extLst>
                <a:ext uri="{FF2B5EF4-FFF2-40B4-BE49-F238E27FC236}">
                  <a16:creationId xmlns:a16="http://schemas.microsoft.com/office/drawing/2014/main" id="{4FF2E17D-C076-F345-DF16-3628F4784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3551"/>
              <a:ext cx="104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Line 184">
              <a:extLst>
                <a:ext uri="{FF2B5EF4-FFF2-40B4-BE49-F238E27FC236}">
                  <a16:creationId xmlns:a16="http://schemas.microsoft.com/office/drawing/2014/main" id="{BE5F86A2-6CED-62C3-CEAD-8AEF43625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2" y="3551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Line 185">
              <a:extLst>
                <a:ext uri="{FF2B5EF4-FFF2-40B4-BE49-F238E27FC236}">
                  <a16:creationId xmlns:a16="http://schemas.microsoft.com/office/drawing/2014/main" id="{F533DAFE-F3FE-233C-D013-87952F7EC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" y="3551"/>
              <a:ext cx="153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Line 186">
              <a:extLst>
                <a:ext uri="{FF2B5EF4-FFF2-40B4-BE49-F238E27FC236}">
                  <a16:creationId xmlns:a16="http://schemas.microsoft.com/office/drawing/2014/main" id="{D1C2F9FE-E770-254B-3A49-CF4B453A8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3551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Line 187">
              <a:extLst>
                <a:ext uri="{FF2B5EF4-FFF2-40B4-BE49-F238E27FC236}">
                  <a16:creationId xmlns:a16="http://schemas.microsoft.com/office/drawing/2014/main" id="{E05B65AB-1170-2CA1-8C19-08F70A0347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2" y="3551"/>
              <a:ext cx="152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Line 188">
              <a:extLst>
                <a:ext uri="{FF2B5EF4-FFF2-40B4-BE49-F238E27FC236}">
                  <a16:creationId xmlns:a16="http://schemas.microsoft.com/office/drawing/2014/main" id="{E2868FAA-8625-BAD5-A8DA-9FCCA4F76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0" y="3551"/>
              <a:ext cx="2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Line 189">
              <a:extLst>
                <a:ext uri="{FF2B5EF4-FFF2-40B4-BE49-F238E27FC236}">
                  <a16:creationId xmlns:a16="http://schemas.microsoft.com/office/drawing/2014/main" id="{8003EC34-9E7C-ED1A-8EE6-D288F3ECD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3551"/>
              <a:ext cx="105" cy="1"/>
            </a:xfrm>
            <a:prstGeom prst="line">
              <a:avLst/>
            </a:prstGeom>
            <a:noFill/>
            <a:ln w="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0" grpId="0" autoUpdateAnimBg="0"/>
      <p:bldP spid="4231" grpId="0" autoUpdateAnimBg="0"/>
      <p:bldP spid="423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7045536-32ED-60A9-6819-A14F380A4760}"/>
              </a:ext>
            </a:extLst>
          </p:cNvPr>
          <p:cNvGrpSpPr/>
          <p:nvPr/>
        </p:nvGrpSpPr>
        <p:grpSpPr>
          <a:xfrm>
            <a:off x="2817812" y="2294896"/>
            <a:ext cx="6517213" cy="684609"/>
            <a:chOff x="1382851" y="1884777"/>
            <a:chExt cx="4138612" cy="912812"/>
          </a:xfrm>
        </p:grpSpPr>
        <p:sp>
          <p:nvSpPr>
            <p:cNvPr id="9" name="MH_SubTitle_1">
              <a:extLst>
                <a:ext uri="{FF2B5EF4-FFF2-40B4-BE49-F238E27FC236}">
                  <a16:creationId xmlns:a16="http://schemas.microsoft.com/office/drawing/2014/main" id="{6EC85B4E-5353-FA52-518E-6C0B5C3AF3B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33751" y="1919702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概述</a:t>
              </a:r>
            </a:p>
          </p:txBody>
        </p:sp>
        <p:sp>
          <p:nvSpPr>
            <p:cNvPr id="10" name="MH_Other_1">
              <a:extLst>
                <a:ext uri="{FF2B5EF4-FFF2-40B4-BE49-F238E27FC236}">
                  <a16:creationId xmlns:a16="http://schemas.microsoft.com/office/drawing/2014/main" id="{F1F95D3B-CF2D-A343-B001-A8DC8CF2D47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382851" y="1884777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1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229BE9-C9ED-593E-74B9-A94CAAAA322A}"/>
              </a:ext>
            </a:extLst>
          </p:cNvPr>
          <p:cNvGrpSpPr/>
          <p:nvPr/>
        </p:nvGrpSpPr>
        <p:grpSpPr>
          <a:xfrm>
            <a:off x="2817812" y="2989031"/>
            <a:ext cx="6517212" cy="684610"/>
            <a:chOff x="1382851" y="2810290"/>
            <a:chExt cx="4138612" cy="912813"/>
          </a:xfrm>
        </p:grpSpPr>
        <p:sp>
          <p:nvSpPr>
            <p:cNvPr id="12" name="MH_SubTitle_2">
              <a:extLst>
                <a:ext uri="{FF2B5EF4-FFF2-40B4-BE49-F238E27FC236}">
                  <a16:creationId xmlns:a16="http://schemas.microsoft.com/office/drawing/2014/main" id="{D5C417E1-B36B-8347-7796-5D392BE6206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33751" y="2845214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组合体的画图</a:t>
              </a:r>
            </a:p>
          </p:txBody>
        </p:sp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836D6F3A-168F-4090-A192-A6CACAF4D89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382851" y="2810290"/>
              <a:ext cx="1041400" cy="912813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2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A709672-1AA0-14A9-5639-9F9F7E1AA382}"/>
              </a:ext>
            </a:extLst>
          </p:cNvPr>
          <p:cNvGrpSpPr/>
          <p:nvPr/>
        </p:nvGrpSpPr>
        <p:grpSpPr>
          <a:xfrm>
            <a:off x="2817812" y="3683165"/>
            <a:ext cx="6517212" cy="1380960"/>
            <a:chOff x="1382851" y="3735802"/>
            <a:chExt cx="4138612" cy="1841280"/>
          </a:xfrm>
        </p:grpSpPr>
        <p:sp>
          <p:nvSpPr>
            <p:cNvPr id="15" name="MH_SubTitle_3">
              <a:extLst>
                <a:ext uri="{FF2B5EF4-FFF2-40B4-BE49-F238E27FC236}">
                  <a16:creationId xmlns:a16="http://schemas.microsoft.com/office/drawing/2014/main" id="{F1F96D76-A56D-7657-3F8F-F7E66F63CD6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233751" y="3770727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组合体的读图</a:t>
              </a:r>
            </a:p>
          </p:txBody>
        </p:sp>
        <p:sp>
          <p:nvSpPr>
            <p:cNvPr id="16" name="MH_Other_3">
              <a:extLst>
                <a:ext uri="{FF2B5EF4-FFF2-40B4-BE49-F238E27FC236}">
                  <a16:creationId xmlns:a16="http://schemas.microsoft.com/office/drawing/2014/main" id="{6ED71344-C343-8A02-B1CA-104B7B06A4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382851" y="3735802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3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  <p:sp>
          <p:nvSpPr>
            <p:cNvPr id="17" name="MH_SubTitle_3">
              <a:extLst>
                <a:ext uri="{FF2B5EF4-FFF2-40B4-BE49-F238E27FC236}">
                  <a16:creationId xmlns:a16="http://schemas.microsoft.com/office/drawing/2014/main" id="{608D1968-943A-EA74-D6A6-58E6451D4C7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233751" y="4699195"/>
              <a:ext cx="3287712" cy="838200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70000" tIns="0" rIns="0" bIns="0" spcCol="1270" anchor="ctr">
              <a:norm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500" dirty="0">
                  <a:solidFill>
                    <a:srgbClr val="565656"/>
                  </a:solidFill>
                </a:rPr>
                <a:t>    组合体的尺寸标注</a:t>
              </a:r>
            </a:p>
          </p:txBody>
        </p:sp>
        <p:sp>
          <p:nvSpPr>
            <p:cNvPr id="18" name="MH_Other_3">
              <a:extLst>
                <a:ext uri="{FF2B5EF4-FFF2-40B4-BE49-F238E27FC236}">
                  <a16:creationId xmlns:a16="http://schemas.microsoft.com/office/drawing/2014/main" id="{462D4E42-B4CB-2856-5C2A-DA1E2A1BA99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382851" y="4664270"/>
              <a:ext cx="1041400" cy="912812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3000" dirty="0">
                  <a:solidFill>
                    <a:srgbClr val="FFFFFF"/>
                  </a:solidFill>
                </a:rPr>
                <a:t>4</a:t>
              </a:r>
              <a:endParaRPr lang="zh-CN" alt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9" name="MH_PageTitle">
            <a:extLst>
              <a:ext uri="{FF2B5EF4-FFF2-40B4-BE49-F238E27FC236}">
                <a16:creationId xmlns:a16="http://schemas.microsoft.com/office/drawing/2014/main" id="{B911256D-D985-E532-BEC9-D006C81D386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649276" y="1516186"/>
            <a:ext cx="5406796" cy="52469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ctr" hangingPunct="1"/>
            <a:r>
              <a:rPr lang="zh-CN" altLang="en-US" dirty="0"/>
              <a:t>第四章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542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读图1">
            <a:extLst>
              <a:ext uri="{FF2B5EF4-FFF2-40B4-BE49-F238E27FC236}">
                <a16:creationId xmlns:a16="http://schemas.microsoft.com/office/drawing/2014/main" id="{0E6F0FAD-937A-C490-4732-FAE322D1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8115" b="83498"/>
          <a:stretch>
            <a:fillRect/>
          </a:stretch>
        </p:blipFill>
        <p:spPr bwMode="auto">
          <a:xfrm>
            <a:off x="2351088" y="9779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7E3BA5BF-13EF-54F0-F68D-7C90BDAD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4" y="3789363"/>
            <a:ext cx="542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三、应明确视图中图线和线框的含义</a:t>
            </a:r>
          </a:p>
        </p:txBody>
      </p:sp>
      <p:pic>
        <p:nvPicPr>
          <p:cNvPr id="3082" name="Picture 10" descr="读图1">
            <a:extLst>
              <a:ext uri="{FF2B5EF4-FFF2-40B4-BE49-F238E27FC236}">
                <a16:creationId xmlns:a16="http://schemas.microsoft.com/office/drawing/2014/main" id="{1555267C-62BA-3489-01F9-F0E160AF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15324" r="8115" b="61101"/>
          <a:stretch>
            <a:fillRect/>
          </a:stretch>
        </p:blipFill>
        <p:spPr bwMode="auto">
          <a:xfrm>
            <a:off x="2351088" y="2120900"/>
            <a:ext cx="784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Text Box 17">
            <a:extLst>
              <a:ext uri="{FF2B5EF4-FFF2-40B4-BE49-F238E27FC236}">
                <a16:creationId xmlns:a16="http://schemas.microsoft.com/office/drawing/2014/main" id="{7AEEBCC6-9956-A141-CE5F-9D9290CE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60350"/>
            <a:ext cx="569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二、柱体应注意识别反映底面特征的视图</a:t>
            </a:r>
          </a:p>
        </p:txBody>
      </p:sp>
      <p:graphicFrame>
        <p:nvGraphicFramePr>
          <p:cNvPr id="3090" name="Object 18">
            <a:extLst>
              <a:ext uri="{FF2B5EF4-FFF2-40B4-BE49-F238E27FC236}">
                <a16:creationId xmlns:a16="http://schemas.microsoft.com/office/drawing/2014/main" id="{9887CB70-61CD-6AF9-0ED4-3645BEA86A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4292601"/>
          <a:ext cx="8532812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9029745" imgH="5171915" progId="AutoCAD.Drawing.16">
                  <p:embed/>
                </p:oleObj>
              </mc:Choice>
              <mc:Fallback>
                <p:oleObj name="AutoCAD Drawing" r:id="rId4" imgW="9029745" imgH="5171915" progId="AutoCAD.Drawing.16">
                  <p:embed/>
                  <p:pic>
                    <p:nvPicPr>
                      <p:cNvPr id="3090" name="Object 18">
                        <a:extLst>
                          <a:ext uri="{FF2B5EF4-FFF2-40B4-BE49-F238E27FC236}">
                            <a16:creationId xmlns:a16="http://schemas.microsoft.com/office/drawing/2014/main" id="{9887CB70-61CD-6AF9-0ED4-3645BEA86A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85" t="42685" r="8961" b="13954"/>
                      <a:stretch>
                        <a:fillRect/>
                      </a:stretch>
                    </p:blipFill>
                    <p:spPr bwMode="auto">
                      <a:xfrm>
                        <a:off x="1919288" y="4292601"/>
                        <a:ext cx="8532812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>
            <a:extLst>
              <a:ext uri="{FF2B5EF4-FFF2-40B4-BE49-F238E27FC236}">
                <a16:creationId xmlns:a16="http://schemas.microsoft.com/office/drawing/2014/main" id="{4CBCF3A6-BC0D-2860-3E11-8A8EA592123B}"/>
              </a:ext>
            </a:extLst>
          </p:cNvPr>
          <p:cNvGrpSpPr>
            <a:grpSpLocks/>
          </p:cNvGrpSpPr>
          <p:nvPr/>
        </p:nvGrpSpPr>
        <p:grpSpPr bwMode="auto">
          <a:xfrm>
            <a:off x="8472489" y="5611813"/>
            <a:ext cx="936625" cy="431800"/>
            <a:chOff x="4491" y="3566"/>
            <a:chExt cx="544" cy="272"/>
          </a:xfrm>
        </p:grpSpPr>
        <p:sp>
          <p:nvSpPr>
            <p:cNvPr id="20497" name="AutoShape 24">
              <a:extLst>
                <a:ext uri="{FF2B5EF4-FFF2-40B4-BE49-F238E27FC236}">
                  <a16:creationId xmlns:a16="http://schemas.microsoft.com/office/drawing/2014/main" id="{BBDB0B4D-83FA-BEB4-F9F0-315044862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1" y="3566"/>
              <a:ext cx="544" cy="272"/>
            </a:xfrm>
            <a:prstGeom prst="wedgeEllipseCallout">
              <a:avLst>
                <a:gd name="adj1" fmla="val -88972"/>
                <a:gd name="adj2" fmla="val 94116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zh-CN" altLang="zh-CN" sz="2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0498" name="Text Box 25">
              <a:extLst>
                <a:ext uri="{FF2B5EF4-FFF2-40B4-BE49-F238E27FC236}">
                  <a16:creationId xmlns:a16="http://schemas.microsoft.com/office/drawing/2014/main" id="{5397653D-5C68-96B3-FFE0-F906EF69C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" y="3581"/>
              <a:ext cx="3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zh-CN" altLang="en-US" sz="1600" b="1">
                  <a:latin typeface="Times New Roman" panose="02020603050405020304" pitchFamily="18" charset="0"/>
                  <a:ea typeface="幼圆" panose="02010509060101010101" pitchFamily="49" charset="-122"/>
                </a:rPr>
                <a:t>曲面</a:t>
              </a:r>
            </a:p>
          </p:txBody>
        </p:sp>
      </p:grpSp>
      <p:sp>
        <p:nvSpPr>
          <p:cNvPr id="3099" name="AutoShape 27">
            <a:extLst>
              <a:ext uri="{FF2B5EF4-FFF2-40B4-BE49-F238E27FC236}">
                <a16:creationId xmlns:a16="http://schemas.microsoft.com/office/drawing/2014/main" id="{C58EE62F-35E4-33CE-16AE-4DEA6D82E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5661025"/>
            <a:ext cx="863600" cy="431800"/>
          </a:xfrm>
          <a:prstGeom prst="wedgeEllipseCallout">
            <a:avLst>
              <a:gd name="adj1" fmla="val -88972"/>
              <a:gd name="adj2" fmla="val 94116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1600" b="1">
                <a:latin typeface="Times New Roman" panose="02020603050405020304" pitchFamily="18" charset="0"/>
                <a:ea typeface="幼圆" panose="02010509060101010101" pitchFamily="49" charset="-122"/>
              </a:rPr>
              <a:t>平面</a:t>
            </a:r>
          </a:p>
          <a:p>
            <a:pPr algn="ctr" eaLnBrk="1" hangingPunct="1"/>
            <a:endParaRPr kumimoji="1" lang="en-US" altLang="zh-CN" sz="24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id="{244FD97D-6F39-7721-ED6B-CFC5FCE1A6C3}"/>
              </a:ext>
            </a:extLst>
          </p:cNvPr>
          <p:cNvGrpSpPr>
            <a:grpSpLocks/>
          </p:cNvGrpSpPr>
          <p:nvPr/>
        </p:nvGrpSpPr>
        <p:grpSpPr bwMode="auto">
          <a:xfrm>
            <a:off x="1955800" y="5157788"/>
            <a:ext cx="1403350" cy="703262"/>
            <a:chOff x="272" y="3249"/>
            <a:chExt cx="884" cy="443"/>
          </a:xfrm>
        </p:grpSpPr>
        <p:sp>
          <p:nvSpPr>
            <p:cNvPr id="20495" name="Text Box 22">
              <a:extLst>
                <a:ext uri="{FF2B5EF4-FFF2-40B4-BE49-F238E27FC236}">
                  <a16:creationId xmlns:a16="http://schemas.microsoft.com/office/drawing/2014/main" id="{7AA2FD19-5BA6-33F4-A90B-F33DA9E02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" y="3249"/>
              <a:ext cx="658" cy="443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1600">
                  <a:latin typeface="Times New Roman" panose="02020603050405020304" pitchFamily="18" charset="0"/>
                  <a:ea typeface="幼圆" panose="02010509060101010101" pitchFamily="49" charset="-122"/>
                </a:rPr>
                <a:t> </a:t>
              </a:r>
              <a:r>
                <a:rPr kumimoji="1" lang="zh-CN" altLang="en-US" sz="1600" b="1">
                  <a:latin typeface="Times New Roman" panose="02020603050405020304" pitchFamily="18" charset="0"/>
                  <a:ea typeface="幼圆" panose="02010509060101010101" pitchFamily="49" charset="-122"/>
                </a:rPr>
                <a:t>平面或</a:t>
              </a:r>
            </a:p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1600" b="1">
                  <a:latin typeface="Times New Roman" panose="02020603050405020304" pitchFamily="18" charset="0"/>
                  <a:ea typeface="幼圆" panose="02010509060101010101" pitchFamily="49" charset="-122"/>
                </a:rPr>
                <a:t>表面交线</a:t>
              </a:r>
            </a:p>
          </p:txBody>
        </p:sp>
        <p:sp>
          <p:nvSpPr>
            <p:cNvPr id="20496" name="Line 36">
              <a:extLst>
                <a:ext uri="{FF2B5EF4-FFF2-40B4-BE49-F238E27FC236}">
                  <a16:creationId xmlns:a16="http://schemas.microsoft.com/office/drawing/2014/main" id="{797426CA-65C6-7E0D-5B8A-579DCA47AA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3249"/>
              <a:ext cx="226" cy="13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43">
            <a:extLst>
              <a:ext uri="{FF2B5EF4-FFF2-40B4-BE49-F238E27FC236}">
                <a16:creationId xmlns:a16="http://schemas.microsoft.com/office/drawing/2014/main" id="{31F24911-76E4-C241-B30D-30FA696AF731}"/>
              </a:ext>
            </a:extLst>
          </p:cNvPr>
          <p:cNvGrpSpPr>
            <a:grpSpLocks/>
          </p:cNvGrpSpPr>
          <p:nvPr/>
        </p:nvGrpSpPr>
        <p:grpSpPr bwMode="auto">
          <a:xfrm>
            <a:off x="5808664" y="5589589"/>
            <a:ext cx="1800225" cy="719137"/>
            <a:chOff x="2699" y="3521"/>
            <a:chExt cx="1134" cy="453"/>
          </a:xfrm>
        </p:grpSpPr>
        <p:sp>
          <p:nvSpPr>
            <p:cNvPr id="20491" name="Rectangle 37">
              <a:extLst>
                <a:ext uri="{FF2B5EF4-FFF2-40B4-BE49-F238E27FC236}">
                  <a16:creationId xmlns:a16="http://schemas.microsoft.com/office/drawing/2014/main" id="{2B1D6F11-E595-0FED-739F-803011D89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3521"/>
              <a:ext cx="681" cy="22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zh-CN" sz="1600">
                  <a:latin typeface="Times New Roman" panose="02020603050405020304" pitchFamily="18" charset="0"/>
                  <a:ea typeface="幼圆" panose="02010509060101010101" pitchFamily="49" charset="-122"/>
                </a:rPr>
                <a:t> </a:t>
              </a:r>
              <a:r>
                <a:rPr kumimoji="1" lang="zh-CN" altLang="en-US" sz="1600" b="1">
                  <a:latin typeface="Times New Roman" panose="02020603050405020304" pitchFamily="18" charset="0"/>
                  <a:ea typeface="幼圆" panose="02010509060101010101" pitchFamily="49" charset="-122"/>
                </a:rPr>
                <a:t>曲面轮廓线</a:t>
              </a:r>
            </a:p>
          </p:txBody>
        </p:sp>
        <p:grpSp>
          <p:nvGrpSpPr>
            <p:cNvPr id="20492" name="Group 41">
              <a:extLst>
                <a:ext uri="{FF2B5EF4-FFF2-40B4-BE49-F238E27FC236}">
                  <a16:creationId xmlns:a16="http://schemas.microsoft.com/office/drawing/2014/main" id="{8D2B84C6-FF5F-7942-254A-5C92326C0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3657"/>
              <a:ext cx="453" cy="317"/>
              <a:chOff x="2699" y="3657"/>
              <a:chExt cx="453" cy="317"/>
            </a:xfrm>
          </p:grpSpPr>
          <p:sp>
            <p:nvSpPr>
              <p:cNvPr id="20493" name="Line 33">
                <a:extLst>
                  <a:ext uri="{FF2B5EF4-FFF2-40B4-BE49-F238E27FC236}">
                    <a16:creationId xmlns:a16="http://schemas.microsoft.com/office/drawing/2014/main" id="{96883B7F-EAEF-EE2A-49BC-2D2C88A59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6" y="3657"/>
                <a:ext cx="136" cy="317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494" name="Line 38">
                <a:extLst>
                  <a:ext uri="{FF2B5EF4-FFF2-40B4-BE49-F238E27FC236}">
                    <a16:creationId xmlns:a16="http://schemas.microsoft.com/office/drawing/2014/main" id="{C9B0B430-5C33-984A-E0A0-96A86CC38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9" y="3657"/>
                <a:ext cx="453" cy="317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89" grpId="0"/>
      <p:bldP spid="30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读图1">
            <a:extLst>
              <a:ext uri="{FF2B5EF4-FFF2-40B4-BE49-F238E27FC236}">
                <a16:creationId xmlns:a16="http://schemas.microsoft.com/office/drawing/2014/main" id="{74C435B2-089C-A5D1-1FFA-F0D4F71D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4" t="60118" r="6490" b="10413"/>
          <a:stretch>
            <a:fillRect/>
          </a:stretch>
        </p:blipFill>
        <p:spPr bwMode="auto">
          <a:xfrm>
            <a:off x="5638800" y="4724400"/>
            <a:ext cx="5029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>
            <a:extLst>
              <a:ext uri="{FF2B5EF4-FFF2-40B4-BE49-F238E27FC236}">
                <a16:creationId xmlns:a16="http://schemas.microsoft.com/office/drawing/2014/main" id="{13D4A238-0A1C-BA48-F057-05A6020E4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3789" y="333375"/>
            <a:ext cx="815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</a:t>
            </a:r>
            <a:r>
              <a:rPr kumimoji="1" lang="zh-CN" altLang="en-US" sz="24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善于构思物体的形状，并不断修正，直到与视图吻合。</a:t>
            </a:r>
          </a:p>
        </p:txBody>
      </p:sp>
      <p:grpSp>
        <p:nvGrpSpPr>
          <p:cNvPr id="2" name="Group 13">
            <a:extLst>
              <a:ext uri="{FF2B5EF4-FFF2-40B4-BE49-F238E27FC236}">
                <a16:creationId xmlns:a16="http://schemas.microsoft.com/office/drawing/2014/main" id="{D97782FB-F07D-0E59-62F0-3FBA1D4D4B41}"/>
              </a:ext>
            </a:extLst>
          </p:cNvPr>
          <p:cNvGrpSpPr>
            <a:grpSpLocks/>
          </p:cNvGrpSpPr>
          <p:nvPr/>
        </p:nvGrpSpPr>
        <p:grpSpPr bwMode="auto">
          <a:xfrm>
            <a:off x="2855914" y="1752601"/>
            <a:ext cx="1666875" cy="2409825"/>
            <a:chOff x="1011" y="1006"/>
            <a:chExt cx="1050" cy="1518"/>
          </a:xfrm>
        </p:grpSpPr>
        <p:sp>
          <p:nvSpPr>
            <p:cNvPr id="21540" name="Rectangle 7">
              <a:extLst>
                <a:ext uri="{FF2B5EF4-FFF2-40B4-BE49-F238E27FC236}">
                  <a16:creationId xmlns:a16="http://schemas.microsoft.com/office/drawing/2014/main" id="{8552BFC8-6D0C-9384-5E1C-1034DF93A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1006"/>
              <a:ext cx="1050" cy="5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zh-CN" altLang="en-US" sz="2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1541" name="Rectangle 8">
              <a:extLst>
                <a:ext uri="{FF2B5EF4-FFF2-40B4-BE49-F238E27FC236}">
                  <a16:creationId xmlns:a16="http://schemas.microsoft.com/office/drawing/2014/main" id="{6D571001-E1F0-6AFA-81D4-32F73D790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" y="2008"/>
              <a:ext cx="1050" cy="51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kumimoji="1" lang="zh-CN" altLang="en-US" sz="240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21542" name="Line 9">
              <a:extLst>
                <a:ext uri="{FF2B5EF4-FFF2-40B4-BE49-F238E27FC236}">
                  <a16:creationId xmlns:a16="http://schemas.microsoft.com/office/drawing/2014/main" id="{C31D4343-2D9D-669A-B8CA-9260BF8C0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1006"/>
              <a:ext cx="1" cy="5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Line 10">
              <a:extLst>
                <a:ext uri="{FF2B5EF4-FFF2-40B4-BE49-F238E27FC236}">
                  <a16:creationId xmlns:a16="http://schemas.microsoft.com/office/drawing/2014/main" id="{F0A4F088-BE4C-88A8-13E8-47D55D9CA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1006"/>
              <a:ext cx="1" cy="5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Line 11">
              <a:extLst>
                <a:ext uri="{FF2B5EF4-FFF2-40B4-BE49-F238E27FC236}">
                  <a16:creationId xmlns:a16="http://schemas.microsoft.com/office/drawing/2014/main" id="{7BD106ED-2295-D1D3-A466-A22A87D82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5" y="2008"/>
              <a:ext cx="1" cy="5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Line 12">
              <a:extLst>
                <a:ext uri="{FF2B5EF4-FFF2-40B4-BE49-F238E27FC236}">
                  <a16:creationId xmlns:a16="http://schemas.microsoft.com/office/drawing/2014/main" id="{E860E2F7-2B00-ED1D-417C-C7295A80F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008"/>
              <a:ext cx="1" cy="5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36">
            <a:extLst>
              <a:ext uri="{FF2B5EF4-FFF2-40B4-BE49-F238E27FC236}">
                <a16:creationId xmlns:a16="http://schemas.microsoft.com/office/drawing/2014/main" id="{BCC4498B-5410-F1CD-B542-17E7DE33272B}"/>
              </a:ext>
            </a:extLst>
          </p:cNvPr>
          <p:cNvGrpSpPr>
            <a:grpSpLocks/>
          </p:cNvGrpSpPr>
          <p:nvPr/>
        </p:nvGrpSpPr>
        <p:grpSpPr bwMode="auto">
          <a:xfrm>
            <a:off x="8401050" y="1557339"/>
            <a:ext cx="1919288" cy="1843087"/>
            <a:chOff x="2848" y="1119"/>
            <a:chExt cx="1209" cy="1161"/>
          </a:xfrm>
        </p:grpSpPr>
        <p:sp>
          <p:nvSpPr>
            <p:cNvPr id="21528" name="Line 109">
              <a:extLst>
                <a:ext uri="{FF2B5EF4-FFF2-40B4-BE49-F238E27FC236}">
                  <a16:creationId xmlns:a16="http://schemas.microsoft.com/office/drawing/2014/main" id="{7BAF0713-B572-58EB-FD8A-B2779CCCF8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1549"/>
              <a:ext cx="1" cy="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Line 110">
              <a:extLst>
                <a:ext uri="{FF2B5EF4-FFF2-40B4-BE49-F238E27FC236}">
                  <a16:creationId xmlns:a16="http://schemas.microsoft.com/office/drawing/2014/main" id="{2AF3456E-8464-9661-80F0-17716FCC3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3" y="1419"/>
              <a:ext cx="464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Line 111">
              <a:extLst>
                <a:ext uri="{FF2B5EF4-FFF2-40B4-BE49-F238E27FC236}">
                  <a16:creationId xmlns:a16="http://schemas.microsoft.com/office/drawing/2014/main" id="{687893D5-013C-EFB1-88B5-73984B805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7" y="1687"/>
              <a:ext cx="1" cy="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Line 112">
              <a:extLst>
                <a:ext uri="{FF2B5EF4-FFF2-40B4-BE49-F238E27FC236}">
                  <a16:creationId xmlns:a16="http://schemas.microsoft.com/office/drawing/2014/main" id="{8E3B05DE-8369-972C-E06A-A8D5D5BE0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2" y="1270"/>
              <a:ext cx="464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Line 113">
              <a:extLst>
                <a:ext uri="{FF2B5EF4-FFF2-40B4-BE49-F238E27FC236}">
                  <a16:creationId xmlns:a16="http://schemas.microsoft.com/office/drawing/2014/main" id="{A717E619-A28B-B090-7D8A-4B683C84E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1538"/>
              <a:ext cx="1" cy="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Line 114">
              <a:extLst>
                <a:ext uri="{FF2B5EF4-FFF2-40B4-BE49-F238E27FC236}">
                  <a16:creationId xmlns:a16="http://schemas.microsoft.com/office/drawing/2014/main" id="{1FC9CB0B-FD4E-DF39-8382-79C2C88B6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1849"/>
              <a:ext cx="745" cy="4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Line 115">
              <a:extLst>
                <a:ext uri="{FF2B5EF4-FFF2-40B4-BE49-F238E27FC236}">
                  <a16:creationId xmlns:a16="http://schemas.microsoft.com/office/drawing/2014/main" id="{3AB5E244-7906-882A-FEFE-FC505A5E1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48" y="2012"/>
              <a:ext cx="464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Line 116">
              <a:extLst>
                <a:ext uri="{FF2B5EF4-FFF2-40B4-BE49-F238E27FC236}">
                  <a16:creationId xmlns:a16="http://schemas.microsoft.com/office/drawing/2014/main" id="{A2CDF96C-5923-C200-5D59-41AEB7DAD8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8" y="1119"/>
              <a:ext cx="746" cy="4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Line 117">
              <a:extLst>
                <a:ext uri="{FF2B5EF4-FFF2-40B4-BE49-F238E27FC236}">
                  <a16:creationId xmlns:a16="http://schemas.microsoft.com/office/drawing/2014/main" id="{9C03A0E4-5705-A544-729E-8FF6826AC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7" y="1538"/>
              <a:ext cx="259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Line 118">
              <a:extLst>
                <a:ext uri="{FF2B5EF4-FFF2-40B4-BE49-F238E27FC236}">
                  <a16:creationId xmlns:a16="http://schemas.microsoft.com/office/drawing/2014/main" id="{9E34B3EA-B983-704D-7390-6FE08E55C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" y="1549"/>
              <a:ext cx="464" cy="7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Line 119">
              <a:extLst>
                <a:ext uri="{FF2B5EF4-FFF2-40B4-BE49-F238E27FC236}">
                  <a16:creationId xmlns:a16="http://schemas.microsoft.com/office/drawing/2014/main" id="{EC01A21D-DA29-881A-D1B6-CC67CA4BC3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" y="1119"/>
              <a:ext cx="463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Line 120">
              <a:extLst>
                <a:ext uri="{FF2B5EF4-FFF2-40B4-BE49-F238E27FC236}">
                  <a16:creationId xmlns:a16="http://schemas.microsoft.com/office/drawing/2014/main" id="{B5730B3D-1BCF-EC8D-0C48-CEB57F313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3" y="1419"/>
              <a:ext cx="464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137">
            <a:extLst>
              <a:ext uri="{FF2B5EF4-FFF2-40B4-BE49-F238E27FC236}">
                <a16:creationId xmlns:a16="http://schemas.microsoft.com/office/drawing/2014/main" id="{68641B92-F6E8-AC22-25C2-735B318E0D65}"/>
              </a:ext>
            </a:extLst>
          </p:cNvPr>
          <p:cNvGrpSpPr>
            <a:grpSpLocks/>
          </p:cNvGrpSpPr>
          <p:nvPr/>
        </p:nvGrpSpPr>
        <p:grpSpPr bwMode="auto">
          <a:xfrm>
            <a:off x="5591176" y="1801814"/>
            <a:ext cx="1920875" cy="1843087"/>
            <a:chOff x="3988" y="460"/>
            <a:chExt cx="1210" cy="1161"/>
          </a:xfrm>
        </p:grpSpPr>
        <p:sp>
          <p:nvSpPr>
            <p:cNvPr id="21513" name="Line 121">
              <a:extLst>
                <a:ext uri="{FF2B5EF4-FFF2-40B4-BE49-F238E27FC236}">
                  <a16:creationId xmlns:a16="http://schemas.microsoft.com/office/drawing/2014/main" id="{9A1E5CDD-8383-EABA-FC9F-02FEE380A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6" y="879"/>
              <a:ext cx="1" cy="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Line 122">
              <a:extLst>
                <a:ext uri="{FF2B5EF4-FFF2-40B4-BE49-F238E27FC236}">
                  <a16:creationId xmlns:a16="http://schemas.microsoft.com/office/drawing/2014/main" id="{CCFD5BE3-B0E2-D528-0E88-458F77734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8" y="460"/>
              <a:ext cx="746" cy="4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Line 123">
              <a:extLst>
                <a:ext uri="{FF2B5EF4-FFF2-40B4-BE49-F238E27FC236}">
                  <a16:creationId xmlns:a16="http://schemas.microsoft.com/office/drawing/2014/main" id="{FDA54C34-6E86-233E-22AB-133D8FCEBE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7" y="1028"/>
              <a:ext cx="1" cy="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Line 124">
              <a:extLst>
                <a:ext uri="{FF2B5EF4-FFF2-40B4-BE49-F238E27FC236}">
                  <a16:creationId xmlns:a16="http://schemas.microsoft.com/office/drawing/2014/main" id="{B6361F3C-386C-1894-D137-060DF5794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88" y="1353"/>
              <a:ext cx="464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Line 125">
              <a:extLst>
                <a:ext uri="{FF2B5EF4-FFF2-40B4-BE49-F238E27FC236}">
                  <a16:creationId xmlns:a16="http://schemas.microsoft.com/office/drawing/2014/main" id="{97830C44-CF32-1183-ACE0-15999BC48C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2" y="1190"/>
              <a:ext cx="745" cy="4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Line 126">
              <a:extLst>
                <a:ext uri="{FF2B5EF4-FFF2-40B4-BE49-F238E27FC236}">
                  <a16:creationId xmlns:a16="http://schemas.microsoft.com/office/drawing/2014/main" id="{51A706A5-3B7D-698C-DCB1-68C780E7A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" y="891"/>
              <a:ext cx="1" cy="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Line 127">
              <a:extLst>
                <a:ext uri="{FF2B5EF4-FFF2-40B4-BE49-F238E27FC236}">
                  <a16:creationId xmlns:a16="http://schemas.microsoft.com/office/drawing/2014/main" id="{84D2DC12-12EE-6196-7622-4BEF1CD1A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3" y="761"/>
              <a:ext cx="464" cy="2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Line 128">
              <a:extLst>
                <a:ext uri="{FF2B5EF4-FFF2-40B4-BE49-F238E27FC236}">
                  <a16:creationId xmlns:a16="http://schemas.microsoft.com/office/drawing/2014/main" id="{1C9EE045-5842-AB84-8630-6C104D2109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2" y="611"/>
              <a:ext cx="464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Line 129">
              <a:extLst>
                <a:ext uri="{FF2B5EF4-FFF2-40B4-BE49-F238E27FC236}">
                  <a16:creationId xmlns:a16="http://schemas.microsoft.com/office/drawing/2014/main" id="{337206F9-091C-4F31-B7BF-1899F7CED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" y="891"/>
              <a:ext cx="464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Line 130">
              <a:extLst>
                <a:ext uri="{FF2B5EF4-FFF2-40B4-BE49-F238E27FC236}">
                  <a16:creationId xmlns:a16="http://schemas.microsoft.com/office/drawing/2014/main" id="{4D45B496-4F7A-788C-5A42-65BF390939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2" y="1159"/>
              <a:ext cx="1" cy="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Line 131">
              <a:extLst>
                <a:ext uri="{FF2B5EF4-FFF2-40B4-BE49-F238E27FC236}">
                  <a16:creationId xmlns:a16="http://schemas.microsoft.com/office/drawing/2014/main" id="{7D732595-6635-F441-ED4C-DB5DDD6418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2" y="1028"/>
              <a:ext cx="225" cy="13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Line 132">
              <a:extLst>
                <a:ext uri="{FF2B5EF4-FFF2-40B4-BE49-F238E27FC236}">
                  <a16:creationId xmlns:a16="http://schemas.microsoft.com/office/drawing/2014/main" id="{29FCEB68-24FB-4F14-64E9-43373FC211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4" y="460"/>
              <a:ext cx="463" cy="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Line 133">
              <a:extLst>
                <a:ext uri="{FF2B5EF4-FFF2-40B4-BE49-F238E27FC236}">
                  <a16:creationId xmlns:a16="http://schemas.microsoft.com/office/drawing/2014/main" id="{88ACA7DA-29C0-FBF9-C684-B9300DFBD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7" y="728"/>
              <a:ext cx="1" cy="4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Line 134">
              <a:extLst>
                <a:ext uri="{FF2B5EF4-FFF2-40B4-BE49-F238E27FC236}">
                  <a16:creationId xmlns:a16="http://schemas.microsoft.com/office/drawing/2014/main" id="{EA4295EC-1CBA-E05A-0154-778625550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6" y="728"/>
              <a:ext cx="261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Line 135">
              <a:extLst>
                <a:ext uri="{FF2B5EF4-FFF2-40B4-BE49-F238E27FC236}">
                  <a16:creationId xmlns:a16="http://schemas.microsoft.com/office/drawing/2014/main" id="{121D541B-66A2-BCEB-4EE4-3719E629F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2" y="611"/>
              <a:ext cx="464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258" name="Picture 138" descr="读图1">
            <a:extLst>
              <a:ext uri="{FF2B5EF4-FFF2-40B4-BE49-F238E27FC236}">
                <a16:creationId xmlns:a16="http://schemas.microsoft.com/office/drawing/2014/main" id="{B1B2B55B-B01B-3AE3-E393-78ED91EC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8" r="77232" b="10413"/>
          <a:stretch>
            <a:fillRect/>
          </a:stretch>
        </p:blipFill>
        <p:spPr bwMode="auto">
          <a:xfrm>
            <a:off x="1524000" y="47244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9" name="Picture 139" descr="读图1">
            <a:extLst>
              <a:ext uri="{FF2B5EF4-FFF2-40B4-BE49-F238E27FC236}">
                <a16:creationId xmlns:a16="http://schemas.microsoft.com/office/drawing/2014/main" id="{A84237CF-DD4B-252D-F0F0-9B013DB45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60118" r="60156" b="10413"/>
          <a:stretch>
            <a:fillRect/>
          </a:stretch>
        </p:blipFill>
        <p:spPr bwMode="auto">
          <a:xfrm>
            <a:off x="3886200" y="472440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E6B755C9-9D7A-DFBC-3761-47C613158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945"/>
            <a:ext cx="359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4.3.2 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读图的方法和步骤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0EE795FA-D904-0D72-8F95-5B1D04BA1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1" y="1541463"/>
            <a:ext cx="2327275" cy="51911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D1C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Times New Roman" panose="02020603050405020304" pitchFamily="18" charset="0"/>
              </a:rPr>
              <a:t>一、形体分析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434ABF38-3B9F-E50C-E482-E3412EB9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908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、看视图分线框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（粗读）</a:t>
            </a:r>
            <a:r>
              <a: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CD41BFCF-E44D-B952-08A1-663BD6E47611}"/>
              </a:ext>
            </a:extLst>
          </p:cNvPr>
          <p:cNvGrpSpPr>
            <a:grpSpLocks/>
          </p:cNvGrpSpPr>
          <p:nvPr/>
        </p:nvGrpSpPr>
        <p:grpSpPr bwMode="auto">
          <a:xfrm>
            <a:off x="2606676" y="1336676"/>
            <a:ext cx="549275" cy="1254125"/>
            <a:chOff x="682" y="842"/>
            <a:chExt cx="346" cy="790"/>
          </a:xfrm>
        </p:grpSpPr>
        <p:sp>
          <p:nvSpPr>
            <p:cNvPr id="22553" name="Line 6">
              <a:extLst>
                <a:ext uri="{FF2B5EF4-FFF2-40B4-BE49-F238E27FC236}">
                  <a16:creationId xmlns:a16="http://schemas.microsoft.com/office/drawing/2014/main" id="{42DDF615-84B6-9D71-AEB4-010566629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" y="1104"/>
              <a:ext cx="19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Line 7">
              <a:extLst>
                <a:ext uri="{FF2B5EF4-FFF2-40B4-BE49-F238E27FC236}">
                  <a16:creationId xmlns:a16="http://schemas.microsoft.com/office/drawing/2014/main" id="{9BC75471-3FB2-9243-DAD8-B816F591D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110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Text Box 8">
              <a:extLst>
                <a:ext uri="{FF2B5EF4-FFF2-40B4-BE49-F238E27FC236}">
                  <a16:creationId xmlns:a16="http://schemas.microsoft.com/office/drawing/2014/main" id="{1FEA1CC4-AE7B-A1BA-181F-38ECE9079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8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3" name="Group 9">
            <a:extLst>
              <a:ext uri="{FF2B5EF4-FFF2-40B4-BE49-F238E27FC236}">
                <a16:creationId xmlns:a16="http://schemas.microsoft.com/office/drawing/2014/main" id="{8B914CF2-D990-3D73-54C0-3DEE803326A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336676"/>
            <a:ext cx="1676400" cy="2092325"/>
            <a:chOff x="864" y="842"/>
            <a:chExt cx="1056" cy="1318"/>
          </a:xfrm>
        </p:grpSpPr>
        <p:sp>
          <p:nvSpPr>
            <p:cNvPr id="22550" name="Line 10">
              <a:extLst>
                <a:ext uri="{FF2B5EF4-FFF2-40B4-BE49-F238E27FC236}">
                  <a16:creationId xmlns:a16="http://schemas.microsoft.com/office/drawing/2014/main" id="{FE25E701-B5C4-8CE1-5437-5BB0ED815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1152"/>
              <a:ext cx="81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Line 11">
              <a:extLst>
                <a:ext uri="{FF2B5EF4-FFF2-40B4-BE49-F238E27FC236}">
                  <a16:creationId xmlns:a16="http://schemas.microsoft.com/office/drawing/2014/main" id="{C6581EAF-8D9E-9769-1034-801643B4E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15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Text Box 12">
              <a:extLst>
                <a:ext uri="{FF2B5EF4-FFF2-40B4-BE49-F238E27FC236}">
                  <a16:creationId xmlns:a16="http://schemas.microsoft.com/office/drawing/2014/main" id="{F2FB3A60-356F-D48E-707B-DD287006D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84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3E86DE1F-FFCA-F1ED-2014-10387AAF137A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886200"/>
            <a:ext cx="1066800" cy="838200"/>
            <a:chOff x="1104" y="2448"/>
            <a:chExt cx="672" cy="528"/>
          </a:xfrm>
        </p:grpSpPr>
        <p:sp>
          <p:nvSpPr>
            <p:cNvPr id="22547" name="Line 14">
              <a:extLst>
                <a:ext uri="{FF2B5EF4-FFF2-40B4-BE49-F238E27FC236}">
                  <a16:creationId xmlns:a16="http://schemas.microsoft.com/office/drawing/2014/main" id="{F29AE1A5-B6F8-EFE7-CA37-51B18FBBA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2448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Line 15">
              <a:extLst>
                <a:ext uri="{FF2B5EF4-FFF2-40B4-BE49-F238E27FC236}">
                  <a16:creationId xmlns:a16="http://schemas.microsoft.com/office/drawing/2014/main" id="{D9BF4DA3-A50B-27A0-A939-94D77ECB63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Text Box 16">
              <a:extLst>
                <a:ext uri="{FF2B5EF4-FFF2-40B4-BE49-F238E27FC236}">
                  <a16:creationId xmlns:a16="http://schemas.microsoft.com/office/drawing/2014/main" id="{24771EC7-CB1E-C121-F03E-5DCD7828E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688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C9B48906-99EE-F7C9-48DF-C74486DE70B2}"/>
              </a:ext>
            </a:extLst>
          </p:cNvPr>
          <p:cNvGrpSpPr>
            <a:grpSpLocks/>
          </p:cNvGrpSpPr>
          <p:nvPr/>
        </p:nvGrpSpPr>
        <p:grpSpPr bwMode="auto">
          <a:xfrm>
            <a:off x="1736726" y="3657600"/>
            <a:ext cx="777875" cy="990600"/>
            <a:chOff x="134" y="2304"/>
            <a:chExt cx="490" cy="624"/>
          </a:xfrm>
        </p:grpSpPr>
        <p:sp>
          <p:nvSpPr>
            <p:cNvPr id="22544" name="Line 18">
              <a:extLst>
                <a:ext uri="{FF2B5EF4-FFF2-40B4-BE49-F238E27FC236}">
                  <a16:creationId xmlns:a16="http://schemas.microsoft.com/office/drawing/2014/main" id="{E904D1FE-3D84-D576-874B-7BDECC382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" y="2304"/>
              <a:ext cx="24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Line 19">
              <a:extLst>
                <a:ext uri="{FF2B5EF4-FFF2-40B4-BE49-F238E27FC236}">
                  <a16:creationId xmlns:a16="http://schemas.microsoft.com/office/drawing/2014/main" id="{3288264F-C471-0C1F-1B80-AC902C8A4A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" y="288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Text Box 20">
              <a:extLst>
                <a:ext uri="{FF2B5EF4-FFF2-40B4-BE49-F238E27FC236}">
                  <a16:creationId xmlns:a16="http://schemas.microsoft.com/office/drawing/2014/main" id="{E0655881-D273-4C75-8C99-13118E0E6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" y="2640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</a:p>
          </p:txBody>
        </p:sp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6C5759CB-BCFB-C12B-85E3-360B72559E27}"/>
              </a:ext>
            </a:extLst>
          </p:cNvPr>
          <p:cNvGrpSpPr>
            <a:grpSpLocks/>
          </p:cNvGrpSpPr>
          <p:nvPr/>
        </p:nvGrpSpPr>
        <p:grpSpPr bwMode="auto">
          <a:xfrm>
            <a:off x="3810001" y="2344739"/>
            <a:ext cx="777875" cy="1711325"/>
            <a:chOff x="1440" y="1477"/>
            <a:chExt cx="490" cy="1078"/>
          </a:xfrm>
        </p:grpSpPr>
        <p:sp>
          <p:nvSpPr>
            <p:cNvPr id="22541" name="Line 22">
              <a:extLst>
                <a:ext uri="{FF2B5EF4-FFF2-40B4-BE49-F238E27FC236}">
                  <a16:creationId xmlns:a16="http://schemas.microsoft.com/office/drawing/2014/main" id="{299BADAC-1B2E-C9EA-1210-7B982CA77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750"/>
              <a:ext cx="240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Line 23">
              <a:extLst>
                <a:ext uri="{FF2B5EF4-FFF2-40B4-BE49-F238E27FC236}">
                  <a16:creationId xmlns:a16="http://schemas.microsoft.com/office/drawing/2014/main" id="{7497EF0E-DDE1-5D6C-AF48-E0A9831FE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0" y="1765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Text Box 24">
              <a:extLst>
                <a:ext uri="{FF2B5EF4-FFF2-40B4-BE49-F238E27FC236}">
                  <a16:creationId xmlns:a16="http://schemas.microsoft.com/office/drawing/2014/main" id="{41C169B1-0133-FD90-AA1D-7B744FE72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147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20505" name="Rectangle 25">
            <a:extLst>
              <a:ext uri="{FF2B5EF4-FFF2-40B4-BE49-F238E27FC236}">
                <a16:creationId xmlns:a16="http://schemas.microsoft.com/office/drawing/2014/main" id="{61E2F93F-7E84-D692-296B-8989258EB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284538"/>
            <a:ext cx="3810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、对投影定形状</a:t>
            </a:r>
            <a:r>
              <a:rPr kumimoji="1" lang="zh-CN" altLang="en-US" sz="24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（精读）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、按相对位置和组合方式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      综合起来想整体；</a:t>
            </a:r>
          </a:p>
          <a:p>
            <a:pPr eaLnBrk="1" hangingPunct="1">
              <a:spcBef>
                <a:spcPct val="50000"/>
              </a:spcBef>
            </a:pPr>
            <a:r>
              <a:rPr kumimoji="1"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kumimoji="1"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、对照投影进行验证。</a:t>
            </a:r>
          </a:p>
        </p:txBody>
      </p:sp>
      <p:graphicFrame>
        <p:nvGraphicFramePr>
          <p:cNvPr id="22539" name="Object 26">
            <a:extLst>
              <a:ext uri="{FF2B5EF4-FFF2-40B4-BE49-F238E27FC236}">
                <a16:creationId xmlns:a16="http://schemas.microsoft.com/office/drawing/2014/main" id="{1DDD8937-287F-C6BE-E6D5-FA894E980E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916114"/>
          <a:ext cx="4859338" cy="468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3" imgW="8943975" imgH="4714875" progId="AutoCAD.Drawing.16">
                  <p:embed/>
                </p:oleObj>
              </mc:Choice>
              <mc:Fallback>
                <p:oleObj name="AutoCAD Drawing" r:id="rId3" imgW="8943975" imgH="4714875" progId="AutoCAD.Drawing.16">
                  <p:embed/>
                  <p:pic>
                    <p:nvPicPr>
                      <p:cNvPr id="22539" name="Object 26">
                        <a:extLst>
                          <a:ext uri="{FF2B5EF4-FFF2-40B4-BE49-F238E27FC236}">
                            <a16:creationId xmlns:a16="http://schemas.microsoft.com/office/drawing/2014/main" id="{1DDD8937-287F-C6BE-E6D5-FA894E980E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133" t="3006" r="58630" b="36263"/>
                      <a:stretch>
                        <a:fillRect/>
                      </a:stretch>
                    </p:blipFill>
                    <p:spPr bwMode="auto">
                      <a:xfrm>
                        <a:off x="1524000" y="1916114"/>
                        <a:ext cx="4859338" cy="468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Text Box 27">
            <a:extLst>
              <a:ext uri="{FF2B5EF4-FFF2-40B4-BE49-F238E27FC236}">
                <a16:creationId xmlns:a16="http://schemas.microsoft.com/office/drawing/2014/main" id="{180747D9-8318-2B6A-3C1B-12CA9F030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1052513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latin typeface="黑体" panose="02010609060101010101" pitchFamily="49" charset="-122"/>
              </a:rPr>
              <a:t>【</a:t>
            </a:r>
            <a:r>
              <a:rPr kumimoji="1" lang="zh-CN" altLang="en-US" sz="2400">
                <a:latin typeface="黑体" panose="02010609060101010101" pitchFamily="49" charset="-122"/>
              </a:rPr>
              <a:t>例</a:t>
            </a:r>
            <a:r>
              <a:rPr kumimoji="1" lang="en-US" altLang="zh-CN" sz="2400">
                <a:latin typeface="黑体" panose="02010609060101010101" pitchFamily="49" charset="-122"/>
              </a:rPr>
              <a:t>1】 </a:t>
            </a:r>
            <a:r>
              <a:rPr kumimoji="1" lang="zh-CN" altLang="en-US" sz="2400">
                <a:latin typeface="黑体" panose="02010609060101010101" pitchFamily="49" charset="-122"/>
              </a:rPr>
              <a:t>读组合体的三视图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  <p:bldP spid="20484" grpId="0" build="p" autoUpdateAnimBg="0"/>
      <p:bldP spid="2050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>
            <a:extLst>
              <a:ext uri="{FF2B5EF4-FFF2-40B4-BE49-F238E27FC236}">
                <a16:creationId xmlns:a16="http://schemas.microsoft.com/office/drawing/2014/main" id="{1F3673BB-AE60-8C87-D7A3-32DD3235D23B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1233488"/>
            <a:ext cx="4356100" cy="4233862"/>
            <a:chOff x="3016" y="491"/>
            <a:chExt cx="2744" cy="2667"/>
          </a:xfrm>
        </p:grpSpPr>
        <p:pic>
          <p:nvPicPr>
            <p:cNvPr id="23560" name="Picture 8">
              <a:extLst>
                <a:ext uri="{FF2B5EF4-FFF2-40B4-BE49-F238E27FC236}">
                  <a16:creationId xmlns:a16="http://schemas.microsoft.com/office/drawing/2014/main" id="{ADF0ACF4-B017-7851-7707-6E88C3E3B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20" r="6947" b="12994"/>
            <a:stretch>
              <a:fillRect/>
            </a:stretch>
          </p:blipFill>
          <p:spPr bwMode="auto">
            <a:xfrm>
              <a:off x="3016" y="496"/>
              <a:ext cx="2744" cy="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30">
              <a:extLst>
                <a:ext uri="{FF2B5EF4-FFF2-40B4-BE49-F238E27FC236}">
                  <a16:creationId xmlns:a16="http://schemas.microsoft.com/office/drawing/2014/main" id="{C56819A4-4DE8-A27A-3053-057AE1BEB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" y="491"/>
              <a:ext cx="19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4">
            <a:extLst>
              <a:ext uri="{FF2B5EF4-FFF2-40B4-BE49-F238E27FC236}">
                <a16:creationId xmlns:a16="http://schemas.microsoft.com/office/drawing/2014/main" id="{42615E96-C3F6-35FB-B8C0-8ED725CAD59F}"/>
              </a:ext>
            </a:extLst>
          </p:cNvPr>
          <p:cNvGrpSpPr>
            <a:grpSpLocks/>
          </p:cNvGrpSpPr>
          <p:nvPr/>
        </p:nvGrpSpPr>
        <p:grpSpPr bwMode="auto">
          <a:xfrm>
            <a:off x="1558926" y="1195388"/>
            <a:ext cx="4608513" cy="4248150"/>
            <a:chOff x="22" y="436"/>
            <a:chExt cx="2903" cy="2676"/>
          </a:xfrm>
        </p:grpSpPr>
        <p:pic>
          <p:nvPicPr>
            <p:cNvPr id="23558" name="Picture 33">
              <a:extLst>
                <a:ext uri="{FF2B5EF4-FFF2-40B4-BE49-F238E27FC236}">
                  <a16:creationId xmlns:a16="http://schemas.microsoft.com/office/drawing/2014/main" id="{6D71BFDA-CF1B-68A0-2E3B-195D02E88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8" r="52747" b="12994"/>
            <a:stretch>
              <a:fillRect/>
            </a:stretch>
          </p:blipFill>
          <p:spPr bwMode="auto">
            <a:xfrm>
              <a:off x="22" y="464"/>
              <a:ext cx="2903" cy="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29">
              <a:extLst>
                <a:ext uri="{FF2B5EF4-FFF2-40B4-BE49-F238E27FC236}">
                  <a16:creationId xmlns:a16="http://schemas.microsoft.com/office/drawing/2014/main" id="{1169526A-0D17-4F64-22E0-F5FDFF7C2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2826" b="-49457"/>
            <a:stretch>
              <a:fillRect/>
            </a:stretch>
          </p:blipFill>
          <p:spPr bwMode="auto">
            <a:xfrm>
              <a:off x="941" y="436"/>
              <a:ext cx="261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5" name="Picture 9">
            <a:extLst>
              <a:ext uri="{FF2B5EF4-FFF2-40B4-BE49-F238E27FC236}">
                <a16:creationId xmlns:a16="http://schemas.microsoft.com/office/drawing/2014/main" id="{4E6A1AD2-221D-74BE-CEE7-2C58BEBA3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3592513"/>
            <a:ext cx="183515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>
            <a:extLst>
              <a:ext uri="{FF2B5EF4-FFF2-40B4-BE49-F238E27FC236}">
                <a16:creationId xmlns:a16="http://schemas.microsoft.com/office/drawing/2014/main" id="{04B0F0FF-36C8-B685-02F1-F6624E40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3454400"/>
            <a:ext cx="15890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0F001EB9-40ED-0CBF-70E6-162F607C0B78}"/>
              </a:ext>
            </a:extLst>
          </p:cNvPr>
          <p:cNvGrpSpPr>
            <a:grpSpLocks/>
          </p:cNvGrpSpPr>
          <p:nvPr/>
        </p:nvGrpSpPr>
        <p:grpSpPr bwMode="auto">
          <a:xfrm>
            <a:off x="6311901" y="1144588"/>
            <a:ext cx="4181475" cy="4445000"/>
            <a:chOff x="3104" y="676"/>
            <a:chExt cx="2634" cy="2800"/>
          </a:xfrm>
        </p:grpSpPr>
        <p:pic>
          <p:nvPicPr>
            <p:cNvPr id="24584" name="Picture 5">
              <a:extLst>
                <a:ext uri="{FF2B5EF4-FFF2-40B4-BE49-F238E27FC236}">
                  <a16:creationId xmlns:a16="http://schemas.microsoft.com/office/drawing/2014/main" id="{58278AD6-C648-E388-61B4-0E3383403A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3" r="54718" b="13136"/>
            <a:stretch>
              <a:fillRect/>
            </a:stretch>
          </p:blipFill>
          <p:spPr bwMode="auto">
            <a:xfrm>
              <a:off x="3104" y="676"/>
              <a:ext cx="2634" cy="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5" name="Picture 9">
              <a:extLst>
                <a:ext uri="{FF2B5EF4-FFF2-40B4-BE49-F238E27FC236}">
                  <a16:creationId xmlns:a16="http://schemas.microsoft.com/office/drawing/2014/main" id="{9E2E75BB-2368-947F-6FD4-E147CEE2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1416"/>
              <a:ext cx="209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ED2BBD8E-FE76-FC0C-5E84-77B73DEB9E0B}"/>
              </a:ext>
            </a:extLst>
          </p:cNvPr>
          <p:cNvGrpSpPr>
            <a:grpSpLocks/>
          </p:cNvGrpSpPr>
          <p:nvPr/>
        </p:nvGrpSpPr>
        <p:grpSpPr bwMode="auto">
          <a:xfrm>
            <a:off x="1631951" y="1123951"/>
            <a:ext cx="4500563" cy="4448175"/>
            <a:chOff x="0" y="663"/>
            <a:chExt cx="2880" cy="2802"/>
          </a:xfrm>
        </p:grpSpPr>
        <p:pic>
          <p:nvPicPr>
            <p:cNvPr id="24582" name="Picture 4">
              <a:extLst>
                <a:ext uri="{FF2B5EF4-FFF2-40B4-BE49-F238E27FC236}">
                  <a16:creationId xmlns:a16="http://schemas.microsoft.com/office/drawing/2014/main" id="{14D0ACC8-CE71-F220-FD04-33D5E84B90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67" b="13431"/>
            <a:stretch>
              <a:fillRect/>
            </a:stretch>
          </p:blipFill>
          <p:spPr bwMode="auto">
            <a:xfrm>
              <a:off x="0" y="663"/>
              <a:ext cx="2880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8">
              <a:extLst>
                <a:ext uri="{FF2B5EF4-FFF2-40B4-BE49-F238E27FC236}">
                  <a16:creationId xmlns:a16="http://schemas.microsoft.com/office/drawing/2014/main" id="{181DAE05-5961-F399-4692-322EBE7A79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" y="1434"/>
              <a:ext cx="2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4" name="Picture 6">
            <a:extLst>
              <a:ext uri="{FF2B5EF4-FFF2-40B4-BE49-F238E27FC236}">
                <a16:creationId xmlns:a16="http://schemas.microsoft.com/office/drawing/2014/main" id="{507CF3DC-CE6D-9CB9-C90C-F3AEFBAC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4005264"/>
            <a:ext cx="23749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40407552-5179-D85C-3828-5C6482FED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221163"/>
            <a:ext cx="129698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779B6B63-7296-BD9E-47A0-E2F9D52E3B84}"/>
              </a:ext>
            </a:extLst>
          </p:cNvPr>
          <p:cNvGrpSpPr>
            <a:grpSpLocks/>
          </p:cNvGrpSpPr>
          <p:nvPr/>
        </p:nvGrpSpPr>
        <p:grpSpPr bwMode="auto">
          <a:xfrm>
            <a:off x="2243138" y="1196976"/>
            <a:ext cx="4716462" cy="4473575"/>
            <a:chOff x="0" y="921"/>
            <a:chExt cx="2971" cy="2818"/>
          </a:xfrm>
        </p:grpSpPr>
        <p:pic>
          <p:nvPicPr>
            <p:cNvPr id="25605" name="Picture 4">
              <a:extLst>
                <a:ext uri="{FF2B5EF4-FFF2-40B4-BE49-F238E27FC236}">
                  <a16:creationId xmlns:a16="http://schemas.microsoft.com/office/drawing/2014/main" id="{43EDA2DF-F874-FE67-AAD7-03F61A051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19" r="6017" b="13173"/>
            <a:stretch>
              <a:fillRect/>
            </a:stretch>
          </p:blipFill>
          <p:spPr bwMode="auto">
            <a:xfrm>
              <a:off x="0" y="921"/>
              <a:ext cx="2971" cy="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Picture 5">
              <a:extLst>
                <a:ext uri="{FF2B5EF4-FFF2-40B4-BE49-F238E27FC236}">
                  <a16:creationId xmlns:a16="http://schemas.microsoft.com/office/drawing/2014/main" id="{84B0FBD2-2CDA-EDB0-F3CD-76F6F1AF6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205"/>
              <a:ext cx="196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6">
            <a:extLst>
              <a:ext uri="{FF2B5EF4-FFF2-40B4-BE49-F238E27FC236}">
                <a16:creationId xmlns:a16="http://schemas.microsoft.com/office/drawing/2014/main" id="{A58C964F-A084-2174-A673-95CC61F9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221164"/>
            <a:ext cx="8842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66705DB5-A668-2322-6DC3-9BD5F4F7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492375"/>
            <a:ext cx="26638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6E829522-E8B4-9992-085F-A3B03F6B4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908051"/>
            <a:ext cx="3041650" cy="5191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F2E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Times New Roman" panose="02020603050405020304" pitchFamily="18" charset="0"/>
              </a:rPr>
              <a:t>二、线、面分析法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D6108E4E-1B82-709A-565F-E9487BF7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4" y="1628776"/>
            <a:ext cx="6969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kumimoji="1" lang="zh-CN" altLang="en-US" sz="2400" b="1">
                <a:latin typeface="Times New Roman" panose="02020603050405020304" pitchFamily="18" charset="0"/>
                <a:ea typeface="隶书" panose="02010509060101010101" pitchFamily="49" charset="-122"/>
              </a:rPr>
              <a:t>对不易看懂的地方，往往要结合线、面的分析看懂局部，如</a:t>
            </a:r>
            <a:r>
              <a:rPr kumimoji="1" lang="zh-CN" altLang="en-US" sz="2400" b="1" u="sng">
                <a:solidFill>
                  <a:srgbClr val="FF33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分析表面形状、分析物体表面的交线、识别面与面的相对位置</a:t>
            </a:r>
            <a:r>
              <a:rPr kumimoji="1" lang="zh-CN" altLang="en-US" sz="2400" b="1">
                <a:latin typeface="Times New Roman" panose="02020603050405020304" pitchFamily="18" charset="0"/>
                <a:ea typeface="隶书" panose="02010509060101010101" pitchFamily="49" charset="-122"/>
              </a:rPr>
              <a:t>来帮助想象</a:t>
            </a:r>
            <a:r>
              <a:rPr kumimoji="1" lang="zh-CN" altLang="en-US" sz="2400" b="1">
                <a:latin typeface="Times New Roman" panose="02020603050405020304" pitchFamily="18" charset="0"/>
                <a:ea typeface="华文新魏" panose="02010800040101010101" pitchFamily="2" charset="-122"/>
              </a:rPr>
              <a:t>。</a:t>
            </a:r>
          </a:p>
        </p:txBody>
      </p:sp>
      <p:grpSp>
        <p:nvGrpSpPr>
          <p:cNvPr id="2" name="组合 9">
            <a:extLst>
              <a:ext uri="{FF2B5EF4-FFF2-40B4-BE49-F238E27FC236}">
                <a16:creationId xmlns:a16="http://schemas.microsoft.com/office/drawing/2014/main" id="{93562AAC-B9CE-55BA-B401-2E618278BB82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3000376"/>
            <a:ext cx="8234363" cy="2676525"/>
            <a:chOff x="695296" y="3000372"/>
            <a:chExt cx="8234422" cy="2676555"/>
          </a:xfrm>
        </p:grpSpPr>
        <p:sp>
          <p:nvSpPr>
            <p:cNvPr id="26629" name="Text Box 8">
              <a:extLst>
                <a:ext uri="{FF2B5EF4-FFF2-40B4-BE49-F238E27FC236}">
                  <a16:creationId xmlns:a16="http://schemas.microsoft.com/office/drawing/2014/main" id="{E1775EEA-FA7B-B987-D9E8-AF2A303DF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150" y="3000372"/>
              <a:ext cx="2493008" cy="46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1</a:t>
              </a:r>
              <a:r>
                <a:rPr kumimoji="1" lang="zh-CN" altLang="en-US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、分析线面形状</a:t>
              </a:r>
            </a:p>
          </p:txBody>
        </p:sp>
        <p:pic>
          <p:nvPicPr>
            <p:cNvPr id="26630" name="Picture 28">
              <a:extLst>
                <a:ext uri="{FF2B5EF4-FFF2-40B4-BE49-F238E27FC236}">
                  <a16:creationId xmlns:a16="http://schemas.microsoft.com/office/drawing/2014/main" id="{33FC6273-E98F-1F37-B348-3BA8F1B41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296" y="3786190"/>
              <a:ext cx="8234422" cy="189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C197A0FB-847C-8167-80C1-4AB19D653E0E}"/>
              </a:ext>
            </a:extLst>
          </p:cNvPr>
          <p:cNvGrpSpPr>
            <a:grpSpLocks/>
          </p:cNvGrpSpPr>
          <p:nvPr/>
        </p:nvGrpSpPr>
        <p:grpSpPr bwMode="auto">
          <a:xfrm>
            <a:off x="1571626" y="228600"/>
            <a:ext cx="9096375" cy="3200400"/>
            <a:chOff x="30" y="144"/>
            <a:chExt cx="5730" cy="2016"/>
          </a:xfrm>
        </p:grpSpPr>
        <p:graphicFrame>
          <p:nvGraphicFramePr>
            <p:cNvPr id="27654" name="Object 5">
              <a:extLst>
                <a:ext uri="{FF2B5EF4-FFF2-40B4-BE49-F238E27FC236}">
                  <a16:creationId xmlns:a16="http://schemas.microsoft.com/office/drawing/2014/main" id="{1166AC85-16BD-E2C1-EFD8-3CFC910CC7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" y="419"/>
            <a:ext cx="5730" cy="1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2" imgW="9029745" imgH="5438802" progId="AutoCAD.Drawing.16">
                    <p:embed/>
                  </p:oleObj>
                </mc:Choice>
                <mc:Fallback>
                  <p:oleObj name="AutoCAD Drawing" r:id="rId2" imgW="9029745" imgH="5438802" progId="AutoCAD.Drawing.16">
                    <p:embed/>
                    <p:pic>
                      <p:nvPicPr>
                        <p:cNvPr id="27654" name="Object 5">
                          <a:extLst>
                            <a:ext uri="{FF2B5EF4-FFF2-40B4-BE49-F238E27FC236}">
                              <a16:creationId xmlns:a16="http://schemas.microsoft.com/office/drawing/2014/main" id="{1166AC85-16BD-E2C1-EFD8-3CFC910CC7E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2757" b="6859"/>
                        <a:stretch>
                          <a:fillRect/>
                        </a:stretch>
                      </p:blipFill>
                      <p:spPr bwMode="auto">
                        <a:xfrm>
                          <a:off x="30" y="419"/>
                          <a:ext cx="5730" cy="17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5" name="Text Box 6">
              <a:extLst>
                <a:ext uri="{FF2B5EF4-FFF2-40B4-BE49-F238E27FC236}">
                  <a16:creationId xmlns:a16="http://schemas.microsoft.com/office/drawing/2014/main" id="{ED4E9345-6F42-EF23-7DA7-7792F2EF5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" y="144"/>
              <a:ext cx="2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2</a:t>
              </a:r>
              <a:r>
                <a:rPr kumimoji="1" lang="zh-CN" altLang="en-US" sz="2400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、分析物体表面的交线</a:t>
              </a:r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5C3FA125-0F1A-79A0-7B51-A2ECF800CB5B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3500438"/>
            <a:ext cx="7993062" cy="3359150"/>
            <a:chOff x="113" y="2114"/>
            <a:chExt cx="5035" cy="2207"/>
          </a:xfrm>
        </p:grpSpPr>
        <p:graphicFrame>
          <p:nvGraphicFramePr>
            <p:cNvPr id="27652" name="Object 15">
              <a:extLst>
                <a:ext uri="{FF2B5EF4-FFF2-40B4-BE49-F238E27FC236}">
                  <a16:creationId xmlns:a16="http://schemas.microsoft.com/office/drawing/2014/main" id="{226857C2-147F-C1FE-752D-AE0C53A5E5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3" y="2387"/>
            <a:ext cx="5035" cy="1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4" imgW="11496675" imgH="7734300" progId="AutoCAD.Drawing.16">
                    <p:embed/>
                  </p:oleObj>
                </mc:Choice>
                <mc:Fallback>
                  <p:oleObj name="AutoCAD Drawing" r:id="rId4" imgW="11496675" imgH="7734300" progId="AutoCAD.Drawing.16">
                    <p:embed/>
                    <p:pic>
                      <p:nvPicPr>
                        <p:cNvPr id="27652" name="Object 15">
                          <a:extLst>
                            <a:ext uri="{FF2B5EF4-FFF2-40B4-BE49-F238E27FC236}">
                              <a16:creationId xmlns:a16="http://schemas.microsoft.com/office/drawing/2014/main" id="{226857C2-147F-C1FE-752D-AE0C53A5E5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3041" b="19875"/>
                        <a:stretch>
                          <a:fillRect/>
                        </a:stretch>
                      </p:blipFill>
                      <p:spPr bwMode="auto">
                        <a:xfrm>
                          <a:off x="113" y="2387"/>
                          <a:ext cx="5035" cy="193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3" name="Text Box 16">
              <a:extLst>
                <a:ext uri="{FF2B5EF4-FFF2-40B4-BE49-F238E27FC236}">
                  <a16:creationId xmlns:a16="http://schemas.microsoft.com/office/drawing/2014/main" id="{02A339A2-1218-642E-4EE1-A1513D162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" y="2114"/>
              <a:ext cx="234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3</a:t>
              </a:r>
              <a:r>
                <a:rPr kumimoji="1" lang="zh-CN" altLang="en-US" sz="2400">
                  <a:latin typeface="Times New Roman" panose="02020603050405020304" pitchFamily="18" charset="0"/>
                  <a:ea typeface="隶书" panose="02010509060101010101" pitchFamily="49" charset="-122"/>
                </a:rPr>
                <a:t>、识别面与面的相对位置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>
            <a:extLst>
              <a:ext uri="{FF2B5EF4-FFF2-40B4-BE49-F238E27FC236}">
                <a16:creationId xmlns:a16="http://schemas.microsoft.com/office/drawing/2014/main" id="{DE1F5F82-C2F4-2241-F7E2-2AD5A1FD3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361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1" lang="zh-CN" altLang="en-US" sz="24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8675" name="Rectangle 24">
            <a:extLst>
              <a:ext uri="{FF2B5EF4-FFF2-40B4-BE49-F238E27FC236}">
                <a16:creationId xmlns:a16="http://schemas.microsoft.com/office/drawing/2014/main" id="{CA5D8680-8BC1-5EC4-33A2-B158708B1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361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1" lang="zh-CN" altLang="en-US" sz="24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34816" name="Object 0">
            <a:extLst>
              <a:ext uri="{FF2B5EF4-FFF2-40B4-BE49-F238E27FC236}">
                <a16:creationId xmlns:a16="http://schemas.microsoft.com/office/drawing/2014/main" id="{96A4CB27-90F9-40B1-1FAC-262ACF9ADC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8" y="1989138"/>
          <a:ext cx="4932362" cy="364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915400" imgH="4181475" progId="AutoCAD.Drawing.16">
                  <p:embed/>
                </p:oleObj>
              </mc:Choice>
              <mc:Fallback>
                <p:oleObj r:id="rId3" imgW="8915400" imgH="4181475" progId="AutoCAD.Drawing.16">
                  <p:embed/>
                  <p:pic>
                    <p:nvPicPr>
                      <p:cNvPr id="34816" name="Object 0">
                        <a:extLst>
                          <a:ext uri="{FF2B5EF4-FFF2-40B4-BE49-F238E27FC236}">
                            <a16:creationId xmlns:a16="http://schemas.microsoft.com/office/drawing/2014/main" id="{96A4CB27-90F9-40B1-1FAC-262ACF9AD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106" t="6387" b="13333"/>
                      <a:stretch>
                        <a:fillRect/>
                      </a:stretch>
                    </p:blipFill>
                    <p:spPr bwMode="auto">
                      <a:xfrm>
                        <a:off x="5735638" y="1989138"/>
                        <a:ext cx="4932362" cy="364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">
            <a:extLst>
              <a:ext uri="{FF2B5EF4-FFF2-40B4-BE49-F238E27FC236}">
                <a16:creationId xmlns:a16="http://schemas.microsoft.com/office/drawing/2014/main" id="{A3963AEF-FD8B-2C27-C66F-7D92B378FEA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08051"/>
            <a:ext cx="5232400" cy="4735513"/>
            <a:chOff x="0" y="572"/>
            <a:chExt cx="3296" cy="2983"/>
          </a:xfrm>
        </p:grpSpPr>
        <p:graphicFrame>
          <p:nvGraphicFramePr>
            <p:cNvPr id="28679" name="Object 1">
              <a:extLst>
                <a:ext uri="{FF2B5EF4-FFF2-40B4-BE49-F238E27FC236}">
                  <a16:creationId xmlns:a16="http://schemas.microsoft.com/office/drawing/2014/main" id="{91BF2A0D-C22B-4B0A-026F-706C98F38F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213"/>
            <a:ext cx="3198" cy="2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8915400" imgH="4181475" progId="AutoCAD.Drawing.16">
                    <p:embed/>
                  </p:oleObj>
                </mc:Choice>
                <mc:Fallback>
                  <p:oleObj r:id="rId5" imgW="8915400" imgH="4181475" progId="AutoCAD.Drawing.16">
                    <p:embed/>
                    <p:pic>
                      <p:nvPicPr>
                        <p:cNvPr id="28679" name="Object 1">
                          <a:extLst>
                            <a:ext uri="{FF2B5EF4-FFF2-40B4-BE49-F238E27FC236}">
                              <a16:creationId xmlns:a16="http://schemas.microsoft.com/office/drawing/2014/main" id="{91BF2A0D-C22B-4B0A-026F-706C98F38F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195" t="6387" r="47383" b="13333"/>
                        <a:stretch>
                          <a:fillRect/>
                        </a:stretch>
                      </p:blipFill>
                      <p:spPr bwMode="auto">
                        <a:xfrm>
                          <a:off x="0" y="1213"/>
                          <a:ext cx="3198" cy="2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0" name="Text Box 25">
              <a:extLst>
                <a:ext uri="{FF2B5EF4-FFF2-40B4-BE49-F238E27FC236}">
                  <a16:creationId xmlns:a16="http://schemas.microsoft.com/office/drawing/2014/main" id="{C5785590-C902-0B3A-7411-B937E6202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572"/>
              <a:ext cx="29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kumimoji="1" lang="en-US" altLang="zh-CN" sz="2800">
                  <a:latin typeface="黑体" panose="02010609060101010101" pitchFamily="49" charset="-122"/>
                </a:rPr>
                <a:t>    【</a:t>
              </a:r>
              <a:r>
                <a:rPr kumimoji="1" lang="zh-CN" altLang="en-US" sz="2800">
                  <a:latin typeface="黑体" panose="02010609060101010101" pitchFamily="49" charset="-122"/>
                </a:rPr>
                <a:t>例</a:t>
              </a:r>
              <a:r>
                <a:rPr kumimoji="1" lang="en-US" altLang="zh-CN" sz="2800">
                  <a:latin typeface="黑体" panose="02010609060101010101" pitchFamily="49" charset="-122"/>
                </a:rPr>
                <a:t>2】</a:t>
              </a:r>
              <a:r>
                <a:rPr kumimoji="1" lang="zh-CN" altLang="en-US" sz="2800"/>
                <a:t>读压块的三视图</a:t>
              </a:r>
              <a:r>
                <a:rPr kumimoji="1" lang="zh-CN" altLang="en-US">
                  <a:ea typeface="宋体" panose="02010600030101010101" pitchFamily="2" charset="-122"/>
                </a:rPr>
                <a:t> </a:t>
              </a:r>
              <a:endParaRPr kumimoji="1" lang="en-US" altLang="zh-CN">
                <a:ea typeface="宋体" panose="02010600030101010101" pitchFamily="2" charset="-122"/>
              </a:endParaRPr>
            </a:p>
          </p:txBody>
        </p:sp>
      </p:grpSp>
      <p:sp>
        <p:nvSpPr>
          <p:cNvPr id="23579" name="Text Box 27">
            <a:extLst>
              <a:ext uri="{FF2B5EF4-FFF2-40B4-BE49-F238E27FC236}">
                <a16:creationId xmlns:a16="http://schemas.microsoft.com/office/drawing/2014/main" id="{6386349D-3DCA-A2B6-BFA4-D720AD1E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1125538"/>
            <a:ext cx="2317750" cy="51911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D1C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Times New Roman" panose="02020603050405020304" pitchFamily="18" charset="0"/>
              </a:rPr>
              <a:t>一、形体分析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9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FA6EAF74-533D-3AF7-5590-D80437D38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7713" y="260351"/>
            <a:ext cx="2684462" cy="519113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F2E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zh-CN" altLang="en-US" sz="2800" b="1">
                <a:latin typeface="Times New Roman" panose="02020603050405020304" pitchFamily="18" charset="0"/>
              </a:rPr>
              <a:t>二、线、面分析</a:t>
            </a:r>
          </a:p>
        </p:txBody>
      </p:sp>
      <p:sp>
        <p:nvSpPr>
          <p:cNvPr id="29699" name="Rectangle 6">
            <a:extLst>
              <a:ext uri="{FF2B5EF4-FFF2-40B4-BE49-F238E27FC236}">
                <a16:creationId xmlns:a16="http://schemas.microsoft.com/office/drawing/2014/main" id="{96A9D0B7-0133-21A7-CF93-CB27F86F6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1218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1" lang="zh-CN" altLang="en-US" sz="24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29701" name="Object 5">
            <a:extLst>
              <a:ext uri="{FF2B5EF4-FFF2-40B4-BE49-F238E27FC236}">
                <a16:creationId xmlns:a16="http://schemas.microsoft.com/office/drawing/2014/main" id="{AB176F74-CE38-96FD-1FBF-21950FFF35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4113" y="908051"/>
          <a:ext cx="381635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915400" imgH="4705350" progId="AutoCAD.Drawing.16">
                  <p:embed/>
                </p:oleObj>
              </mc:Choice>
              <mc:Fallback>
                <p:oleObj r:id="rId3" imgW="8915400" imgH="4705350" progId="AutoCAD.Drawing.16">
                  <p:embed/>
                  <p:pic>
                    <p:nvPicPr>
                      <p:cNvPr id="29701" name="Object 5">
                        <a:extLst>
                          <a:ext uri="{FF2B5EF4-FFF2-40B4-BE49-F238E27FC236}">
                            <a16:creationId xmlns:a16="http://schemas.microsoft.com/office/drawing/2014/main" id="{AB176F74-CE38-96FD-1FBF-21950FFF35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1505" t="12820" r="4829" b="21507"/>
                      <a:stretch>
                        <a:fillRect/>
                      </a:stretch>
                    </p:blipFill>
                    <p:spPr bwMode="auto">
                      <a:xfrm>
                        <a:off x="2424113" y="908051"/>
                        <a:ext cx="3816350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>
            <a:extLst>
              <a:ext uri="{FF2B5EF4-FFF2-40B4-BE49-F238E27FC236}">
                <a16:creationId xmlns:a16="http://schemas.microsoft.com/office/drawing/2014/main" id="{BB874508-4763-9E90-1280-E72DAFC92A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2264" y="-26988"/>
          <a:ext cx="3862387" cy="3924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5" imgW="8943975" imgH="5200650" progId="AutoCAD.Drawing.16">
                  <p:embed/>
                </p:oleObj>
              </mc:Choice>
              <mc:Fallback>
                <p:oleObj name="AutoCAD Drawing" r:id="rId5" imgW="8943975" imgH="5200650" progId="AutoCAD.Drawing.16">
                  <p:embed/>
                  <p:pic>
                    <p:nvPicPr>
                      <p:cNvPr id="29703" name="Object 7">
                        <a:extLst>
                          <a:ext uri="{FF2B5EF4-FFF2-40B4-BE49-F238E27FC236}">
                            <a16:creationId xmlns:a16="http://schemas.microsoft.com/office/drawing/2014/main" id="{BB874508-4763-9E90-1280-E72DAFC92A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316" t="8395" r="49329" b="15500"/>
                      <a:stretch>
                        <a:fillRect/>
                      </a:stretch>
                    </p:blipFill>
                    <p:spPr bwMode="auto">
                      <a:xfrm>
                        <a:off x="6672264" y="-26988"/>
                        <a:ext cx="3862387" cy="39243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Rectangle 10">
            <a:extLst>
              <a:ext uri="{FF2B5EF4-FFF2-40B4-BE49-F238E27FC236}">
                <a16:creationId xmlns:a16="http://schemas.microsoft.com/office/drawing/2014/main" id="{45C1EABD-1F57-B9E7-F0A4-7812E6B58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10279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kumimoji="1" lang="zh-CN" altLang="en-US" sz="240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graphicFrame>
        <p:nvGraphicFramePr>
          <p:cNvPr id="29705" name="Object 9">
            <a:extLst>
              <a:ext uri="{FF2B5EF4-FFF2-40B4-BE49-F238E27FC236}">
                <a16:creationId xmlns:a16="http://schemas.microsoft.com/office/drawing/2014/main" id="{77C827BD-9209-8048-7193-13296E379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1088" y="3933825"/>
          <a:ext cx="439261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7" imgW="12896850" imgH="5972175" progId="AutoCAD.Drawing.16">
                  <p:embed/>
                </p:oleObj>
              </mc:Choice>
              <mc:Fallback>
                <p:oleObj name="AutoCAD Drawing" r:id="rId7" imgW="12896850" imgH="5972175" progId="AutoCAD.Drawing.16">
                  <p:embed/>
                  <p:pic>
                    <p:nvPicPr>
                      <p:cNvPr id="29705" name="Object 9">
                        <a:extLst>
                          <a:ext uri="{FF2B5EF4-FFF2-40B4-BE49-F238E27FC236}">
                            <a16:creationId xmlns:a16="http://schemas.microsoft.com/office/drawing/2014/main" id="{77C827BD-9209-8048-7193-13296E379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2701" t="30946" r="32785" b="20236"/>
                      <a:stretch>
                        <a:fillRect/>
                      </a:stretch>
                    </p:blipFill>
                    <p:spPr bwMode="auto">
                      <a:xfrm>
                        <a:off x="2351088" y="3933825"/>
                        <a:ext cx="4392612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7" name="Picture 11">
            <a:extLst>
              <a:ext uri="{FF2B5EF4-FFF2-40B4-BE49-F238E27FC236}">
                <a16:creationId xmlns:a16="http://schemas.microsoft.com/office/drawing/2014/main" id="{735AD9AA-D84F-3F00-8C85-EAAF8AA2A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149725"/>
            <a:ext cx="2592387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F179CDB4-AA58-A898-8DE7-8117005DAF23}"/>
              </a:ext>
            </a:extLst>
          </p:cNvPr>
          <p:cNvSpPr txBox="1">
            <a:spLocks/>
          </p:cNvSpPr>
          <p:nvPr/>
        </p:nvSpPr>
        <p:spPr>
          <a:xfrm>
            <a:off x="532888" y="1301570"/>
            <a:ext cx="9878437" cy="60769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fontAlgn="ctr" hangingPunct="1">
              <a:lnSpc>
                <a:spcPts val="2700"/>
              </a:lnSpc>
            </a:pPr>
            <a:r>
              <a:rPr lang="zh-CN" altLang="zh-CN" dirty="0"/>
              <a:t>学习目标：</a:t>
            </a:r>
            <a:endParaRPr lang="en-US" altLang="zh-CN" dirty="0"/>
          </a:p>
          <a:p>
            <a:pPr fontAlgn="ctr" hangingPunct="1">
              <a:lnSpc>
                <a:spcPts val="2700"/>
              </a:lnSpc>
            </a:pPr>
            <a:br>
              <a:rPr lang="en-US" altLang="zh-CN" sz="1800" dirty="0">
                <a:latin typeface="+mn-ea"/>
              </a:rPr>
            </a:br>
            <a:r>
              <a:rPr lang="en-US" altLang="zh-CN" sz="1800" dirty="0">
                <a:latin typeface="+mn-ea"/>
              </a:rPr>
              <a:t>1.</a:t>
            </a:r>
            <a:r>
              <a:rPr lang="zh-CN" altLang="en-US" sz="1800" dirty="0">
                <a:latin typeface="+mn-ea"/>
              </a:rPr>
              <a:t>掌握组合体的基本知识；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2.</a:t>
            </a:r>
            <a:r>
              <a:rPr lang="zh-CN" altLang="en-US" sz="1800" dirty="0">
                <a:latin typeface="+mn-ea"/>
              </a:rPr>
              <a:t>了解组合体的组合形式，掌握各种表面邻接关系的画法；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3.</a:t>
            </a:r>
            <a:r>
              <a:rPr lang="zh-CN" altLang="en-US" sz="1800" dirty="0">
                <a:latin typeface="+mn-ea"/>
              </a:rPr>
              <a:t>学会运用形体分析法和线面分析法进行读图；</a:t>
            </a:r>
          </a:p>
          <a:p>
            <a:pPr fontAlgn="ctr" hangingPunct="1">
              <a:lnSpc>
                <a:spcPts val="2700"/>
              </a:lnSpc>
            </a:pPr>
            <a:r>
              <a:rPr lang="en-US" altLang="zh-CN" sz="1800" dirty="0">
                <a:latin typeface="+mn-ea"/>
              </a:rPr>
              <a:t>4.</a:t>
            </a:r>
            <a:r>
              <a:rPr lang="zh-CN" altLang="en-US" sz="1800" dirty="0">
                <a:latin typeface="+mn-ea"/>
              </a:rPr>
              <a:t>学会运用形体分析法和线面分析法进行尺寸标注；</a:t>
            </a:r>
          </a:p>
          <a:p>
            <a:pPr fontAlgn="ctr" hangingPunct="1">
              <a:lnSpc>
                <a:spcPts val="2700"/>
              </a:lnSpc>
            </a:pPr>
            <a:br>
              <a:rPr lang="zh-CN" altLang="zh-CN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重点：形体分析法和线面分析法进行组合体的画图、读图和尺寸标注</a:t>
            </a:r>
            <a:br>
              <a:rPr lang="zh-CN" altLang="en-US" sz="1800" dirty="0">
                <a:latin typeface="+mn-ea"/>
              </a:rPr>
            </a:br>
            <a:r>
              <a:rPr lang="zh-CN" altLang="en-US" sz="1800" dirty="0">
                <a:latin typeface="+mn-ea"/>
              </a:rPr>
              <a:t>难点：已知组合体的二个视图补画第三视图及其尺寸标注</a:t>
            </a:r>
            <a:endParaRPr lang="zh-CN" altLang="zh-CN" sz="1800" dirty="0">
              <a:latin typeface="+mn-ea"/>
            </a:endParaRPr>
          </a:p>
        </p:txBody>
      </p:sp>
      <p:pic>
        <p:nvPicPr>
          <p:cNvPr id="10" name="图片 9" descr="图片包含 徽标&#10;&#10;描述已自动生成">
            <a:extLst>
              <a:ext uri="{FF2B5EF4-FFF2-40B4-BE49-F238E27FC236}">
                <a16:creationId xmlns:a16="http://schemas.microsoft.com/office/drawing/2014/main" id="{4C2C1C0D-7F66-207A-81B7-4215A7673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53365"/>
            <a:ext cx="64389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31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>
            <a:extLst>
              <a:ext uri="{FF2B5EF4-FFF2-40B4-BE49-F238E27FC236}">
                <a16:creationId xmlns:a16="http://schemas.microsoft.com/office/drawing/2014/main" id="{982C16F9-10AE-EE96-CC61-8404AF14C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149" y="303818"/>
            <a:ext cx="503396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4.4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组合体的尺寸标注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363C1E15-C671-75F2-72A5-A14392CF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765300"/>
            <a:ext cx="7632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3200">
                <a:solidFill>
                  <a:srgbClr val="339933"/>
                </a:solidFill>
                <a:ea typeface="宋体" panose="02010600030101010101" pitchFamily="2" charset="-122"/>
              </a:rPr>
              <a:t>       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6028C659-2E82-E19C-DB6B-04C4ECC5A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4" y="3595688"/>
            <a:ext cx="7488237" cy="1808162"/>
          </a:xfrm>
          <a:prstGeom prst="rect">
            <a:avLst/>
          </a:prstGeom>
          <a:solidFill>
            <a:schemeClr val="bg1"/>
          </a:solidFill>
          <a:ln w="9525">
            <a:pattFill prst="lgCheck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ea typeface="宋体" panose="02010600030101010101" pitchFamily="2" charset="-122"/>
              </a:rPr>
              <a:t>标注尺寸的基本要求</a:t>
            </a:r>
          </a:p>
          <a:p>
            <a:pPr eaLnBrk="1" hangingPunct="1"/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0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正确</a:t>
            </a:r>
            <a:r>
              <a:rPr lang="en-US" altLang="zh-CN" sz="2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 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符合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GB4458-84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尺寸标注的规定</a:t>
            </a:r>
          </a:p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0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齐全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完全确定物体形状和大小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不多余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也不遗漏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每个尺寸只标注一次</a:t>
            </a:r>
          </a:p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000" b="1">
                <a:solidFill>
                  <a:srgbClr val="33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清晰</a:t>
            </a:r>
            <a:r>
              <a:rPr lang="en-US" altLang="zh-CN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便于看图</a:t>
            </a:r>
          </a:p>
        </p:txBody>
      </p:sp>
      <p:sp>
        <p:nvSpPr>
          <p:cNvPr id="89095" name="Rectangle 7">
            <a:extLst>
              <a:ext uri="{FF2B5EF4-FFF2-40B4-BE49-F238E27FC236}">
                <a16:creationId xmlns:a16="http://schemas.microsoft.com/office/drawing/2014/main" id="{F256CC36-80A3-F42C-2C50-66695BAB5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28775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zh-CN" altLang="en-US">
                <a:ea typeface="宋体" panose="02010600030101010101" pitchFamily="2" charset="-122"/>
              </a:rPr>
              <a:t>         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一张图样仅靠反映形状的视图是不够的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还必须得有各方向的尺寸确定空间物体的大小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因此尺寸也是图样上的一项重要内容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标注的正确与否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直接关系看图和生产</a:t>
            </a:r>
            <a:r>
              <a:rPr lang="en-US" altLang="zh-CN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是一项严肃认真的工作。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9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9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>
            <a:extLst>
              <a:ext uri="{FF2B5EF4-FFF2-40B4-BE49-F238E27FC236}">
                <a16:creationId xmlns:a16="http://schemas.microsoft.com/office/drawing/2014/main" id="{6D300D25-0E26-3AC8-163D-D4705518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1651"/>
            <a:ext cx="4211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4.4.1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基本几何体的尺寸注法</a:t>
            </a:r>
          </a:p>
        </p:txBody>
      </p:sp>
      <p:graphicFrame>
        <p:nvGraphicFramePr>
          <p:cNvPr id="114693" name="Object 5">
            <a:extLst>
              <a:ext uri="{FF2B5EF4-FFF2-40B4-BE49-F238E27FC236}">
                <a16:creationId xmlns:a16="http://schemas.microsoft.com/office/drawing/2014/main" id="{16216798-D51B-0FBE-BBA5-5CA96809FC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6551" y="1249363"/>
          <a:ext cx="6748463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896447" imgH="3972005" progId="AutoCAD.Drawing.16">
                  <p:embed/>
                </p:oleObj>
              </mc:Choice>
              <mc:Fallback>
                <p:oleObj name="AutoCAD Drawing" r:id="rId2" imgW="8896447" imgH="3972005" progId="AutoCAD.Drawing.16">
                  <p:embed/>
                  <p:pic>
                    <p:nvPicPr>
                      <p:cNvPr id="114693" name="Object 5">
                        <a:extLst>
                          <a:ext uri="{FF2B5EF4-FFF2-40B4-BE49-F238E27FC236}">
                            <a16:creationId xmlns:a16="http://schemas.microsoft.com/office/drawing/2014/main" id="{16216798-D51B-0FBE-BBA5-5CA96809FC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706" t="16104" r="16518" b="25874"/>
                      <a:stretch>
                        <a:fillRect/>
                      </a:stretch>
                    </p:blipFill>
                    <p:spPr bwMode="auto">
                      <a:xfrm>
                        <a:off x="2876551" y="1249363"/>
                        <a:ext cx="6748463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4" name="Object 6">
            <a:extLst>
              <a:ext uri="{FF2B5EF4-FFF2-40B4-BE49-F238E27FC236}">
                <a16:creationId xmlns:a16="http://schemas.microsoft.com/office/drawing/2014/main" id="{63C41F0F-6D7A-20A2-F47F-AF2F2CCFC7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8426" y="3644901"/>
          <a:ext cx="6913563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8915400" imgH="4524375" progId="AutoCAD.Drawing.16">
                  <p:embed/>
                </p:oleObj>
              </mc:Choice>
              <mc:Fallback>
                <p:oleObj name="AutoCAD Drawing" r:id="rId4" imgW="8915400" imgH="4524375" progId="AutoCAD.Drawing.16">
                  <p:embed/>
                  <p:pic>
                    <p:nvPicPr>
                      <p:cNvPr id="114694" name="Object 6">
                        <a:extLst>
                          <a:ext uri="{FF2B5EF4-FFF2-40B4-BE49-F238E27FC236}">
                            <a16:creationId xmlns:a16="http://schemas.microsoft.com/office/drawing/2014/main" id="{63C41F0F-6D7A-20A2-F47F-AF2F2CCFC7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73" t="29593" r="20294"/>
                      <a:stretch>
                        <a:fillRect/>
                      </a:stretch>
                    </p:blipFill>
                    <p:spPr bwMode="auto">
                      <a:xfrm>
                        <a:off x="2638426" y="3644901"/>
                        <a:ext cx="6913563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>
            <a:extLst>
              <a:ext uri="{FF2B5EF4-FFF2-40B4-BE49-F238E27FC236}">
                <a16:creationId xmlns:a16="http://schemas.microsoft.com/office/drawing/2014/main" id="{BD47B48B-B774-28A2-6F12-7A5354828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1"/>
            <a:ext cx="54006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zh-CN" altLang="en-US" sz="2800" b="1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截切和相贯立体的尺寸注法</a:t>
            </a:r>
          </a:p>
        </p:txBody>
      </p:sp>
      <p:graphicFrame>
        <p:nvGraphicFramePr>
          <p:cNvPr id="115717" name="Object 5">
            <a:extLst>
              <a:ext uri="{FF2B5EF4-FFF2-40B4-BE49-F238E27FC236}">
                <a16:creationId xmlns:a16="http://schemas.microsoft.com/office/drawing/2014/main" id="{360C9203-079B-9759-CBF2-BB16222896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3857626"/>
          <a:ext cx="728345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8915400" imgH="4524375" progId="AutoCAD.Drawing.16">
                  <p:embed/>
                </p:oleObj>
              </mc:Choice>
              <mc:Fallback>
                <p:oleObj name="AutoCAD Drawing" r:id="rId4" imgW="8915400" imgH="4524375" progId="AutoCAD.Drawing.16">
                  <p:embed/>
                  <p:pic>
                    <p:nvPicPr>
                      <p:cNvPr id="115717" name="Object 5">
                        <a:extLst>
                          <a:ext uri="{FF2B5EF4-FFF2-40B4-BE49-F238E27FC236}">
                            <a16:creationId xmlns:a16="http://schemas.microsoft.com/office/drawing/2014/main" id="{360C9203-079B-9759-CBF2-BB16222896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1841" r="27257" b="15623"/>
                      <a:stretch>
                        <a:fillRect/>
                      </a:stretch>
                    </p:blipFill>
                    <p:spPr bwMode="auto">
                      <a:xfrm>
                        <a:off x="2268538" y="3857626"/>
                        <a:ext cx="728345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18" name="Picture 6">
            <a:extLst>
              <a:ext uri="{FF2B5EF4-FFF2-40B4-BE49-F238E27FC236}">
                <a16:creationId xmlns:a16="http://schemas.microsoft.com/office/drawing/2014/main" id="{1BF7487D-7605-3CF7-C4A8-AA9DB8F09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"/>
          <a:stretch>
            <a:fillRect/>
          </a:stretch>
        </p:blipFill>
        <p:spPr bwMode="auto">
          <a:xfrm>
            <a:off x="2640014" y="620714"/>
            <a:ext cx="6911975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98C9B0A5-9D61-6DEF-D93C-FFFE8CD776F3}"/>
              </a:ext>
            </a:extLst>
          </p:cNvPr>
          <p:cNvGrpSpPr>
            <a:grpSpLocks/>
          </p:cNvGrpSpPr>
          <p:nvPr/>
        </p:nvGrpSpPr>
        <p:grpSpPr bwMode="auto">
          <a:xfrm>
            <a:off x="5016301" y="2924176"/>
            <a:ext cx="792364" cy="936625"/>
            <a:chOff x="1605" y="2144"/>
            <a:chExt cx="443" cy="488"/>
          </a:xfrm>
        </p:grpSpPr>
        <p:sp useBgFill="1">
          <p:nvSpPr>
            <p:cNvPr id="32784" name="Line 8">
              <a:extLst>
                <a:ext uri="{FF2B5EF4-FFF2-40B4-BE49-F238E27FC236}">
                  <a16:creationId xmlns:a16="http://schemas.microsoft.com/office/drawing/2014/main" id="{21BE771D-7901-7FE4-1FB8-BC807005A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4" y="2144"/>
              <a:ext cx="304" cy="0"/>
            </a:xfrm>
            <a:prstGeom prst="line">
              <a:avLst/>
            </a:prstGeom>
            <a:ln w="9525">
              <a:solidFill>
                <a:srgbClr val="FF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32785" name="Line 9">
              <a:extLst>
                <a:ext uri="{FF2B5EF4-FFF2-40B4-BE49-F238E27FC236}">
                  <a16:creationId xmlns:a16="http://schemas.microsoft.com/office/drawing/2014/main" id="{61111CC6-11BE-47EA-5D64-A3A5821D5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4" y="2632"/>
              <a:ext cx="304" cy="0"/>
            </a:xfrm>
            <a:prstGeom prst="line">
              <a:avLst/>
            </a:prstGeom>
            <a:ln w="9525">
              <a:solidFill>
                <a:srgbClr val="FF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32786" name="Line 10">
              <a:extLst>
                <a:ext uri="{FF2B5EF4-FFF2-40B4-BE49-F238E27FC236}">
                  <a16:creationId xmlns:a16="http://schemas.microsoft.com/office/drawing/2014/main" id="{D96F261A-D502-0609-604F-F9A18A402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144"/>
              <a:ext cx="0" cy="488"/>
            </a:xfrm>
            <a:prstGeom prst="line">
              <a:avLst/>
            </a:prstGeom>
            <a:ln w="9525">
              <a:solidFill>
                <a:srgbClr val="FF0000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32787" name="Text Box 11">
              <a:extLst>
                <a:ext uri="{FF2B5EF4-FFF2-40B4-BE49-F238E27FC236}">
                  <a16:creationId xmlns:a16="http://schemas.microsoft.com/office/drawing/2014/main" id="{A9754464-F212-CD93-C695-735FFBF4E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67" y="2282"/>
              <a:ext cx="247" cy="17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1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17</a:t>
              </a: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id="{51A1B26E-71AB-B27B-3A29-FC7858AA9E0C}"/>
              </a:ext>
            </a:extLst>
          </p:cNvPr>
          <p:cNvGrpSpPr>
            <a:grpSpLocks/>
          </p:cNvGrpSpPr>
          <p:nvPr/>
        </p:nvGrpSpPr>
        <p:grpSpPr bwMode="auto">
          <a:xfrm>
            <a:off x="7594601" y="3371850"/>
            <a:ext cx="1006475" cy="458788"/>
            <a:chOff x="2814" y="2376"/>
            <a:chExt cx="594" cy="266"/>
          </a:xfrm>
        </p:grpSpPr>
        <p:sp>
          <p:nvSpPr>
            <p:cNvPr id="32780" name="Line 13">
              <a:extLst>
                <a:ext uri="{FF2B5EF4-FFF2-40B4-BE49-F238E27FC236}">
                  <a16:creationId xmlns:a16="http://schemas.microsoft.com/office/drawing/2014/main" id="{9245859F-AF2B-D76D-17DB-AE834E607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84" y="2376"/>
              <a:ext cx="224" cy="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4">
              <a:extLst>
                <a:ext uri="{FF2B5EF4-FFF2-40B4-BE49-F238E27FC236}">
                  <a16:creationId xmlns:a16="http://schemas.microsoft.com/office/drawing/2014/main" id="{E638E3D7-5191-B907-C0D4-3BFC0496A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2" y="2528"/>
              <a:ext cx="152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Line 15">
              <a:extLst>
                <a:ext uri="{FF2B5EF4-FFF2-40B4-BE49-F238E27FC236}">
                  <a16:creationId xmlns:a16="http://schemas.microsoft.com/office/drawing/2014/main" id="{5A85B046-52EC-5D6D-2593-7C0350375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6" y="2632"/>
              <a:ext cx="17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Text Box 16">
              <a:extLst>
                <a:ext uri="{FF2B5EF4-FFF2-40B4-BE49-F238E27FC236}">
                  <a16:creationId xmlns:a16="http://schemas.microsoft.com/office/drawing/2014/main" id="{319D1493-E4C4-9FC3-BA8F-504913E016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4" y="2447"/>
              <a:ext cx="26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en-US" altLang="zh-CN" sz="16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R9</a:t>
              </a:r>
            </a:p>
          </p:txBody>
        </p:sp>
      </p:grpSp>
      <p:sp>
        <p:nvSpPr>
          <p:cNvPr id="115729" name="Text Box 17">
            <a:extLst>
              <a:ext uri="{FF2B5EF4-FFF2-40B4-BE49-F238E27FC236}">
                <a16:creationId xmlns:a16="http://schemas.microsoft.com/office/drawing/2014/main" id="{23D0CCC7-B5F3-5A86-9461-41D1C42D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038" y="6338888"/>
            <a:ext cx="6970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注意：在截交线和相贯线上不能标注尺寸。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399C0612-48AA-CF36-BAB8-2211E0C351DF}"/>
              </a:ext>
            </a:extLst>
          </p:cNvPr>
          <p:cNvGrpSpPr>
            <a:grpSpLocks/>
          </p:cNvGrpSpPr>
          <p:nvPr/>
        </p:nvGrpSpPr>
        <p:grpSpPr bwMode="auto">
          <a:xfrm>
            <a:off x="7896226" y="850901"/>
            <a:ext cx="720725" cy="1006475"/>
            <a:chOff x="2825" y="1211"/>
            <a:chExt cx="463" cy="412"/>
          </a:xfrm>
        </p:grpSpPr>
        <p:sp useBgFill="1">
          <p:nvSpPr>
            <p:cNvPr id="32777" name="Line 19">
              <a:extLst>
                <a:ext uri="{FF2B5EF4-FFF2-40B4-BE49-F238E27FC236}">
                  <a16:creationId xmlns:a16="http://schemas.microsoft.com/office/drawing/2014/main" id="{1D58D7CD-8E6C-929B-196A-E44A6F511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76" y="1320"/>
              <a:ext cx="312" cy="0"/>
            </a:xfrm>
            <a:prstGeom prst="line">
              <a:avLst/>
            </a:prstGeom>
            <a:ln w="9525">
              <a:solidFill>
                <a:srgbClr val="FF0000"/>
              </a:solidFill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32778" name="Line 20">
              <a:extLst>
                <a:ext uri="{FF2B5EF4-FFF2-40B4-BE49-F238E27FC236}">
                  <a16:creationId xmlns:a16="http://schemas.microsoft.com/office/drawing/2014/main" id="{B811772D-C46B-D24F-8346-CD1AF1ACD0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2" y="1320"/>
              <a:ext cx="0" cy="272"/>
            </a:xfrm>
            <a:prstGeom prst="line">
              <a:avLst/>
            </a:prstGeom>
            <a:ln w="9525">
              <a:solidFill>
                <a:srgbClr val="FF0000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zh-CN" altLang="en-US"/>
            </a:p>
          </p:txBody>
        </p:sp>
        <p:sp useBgFill="1">
          <p:nvSpPr>
            <p:cNvPr id="32779" name="Text Box 21">
              <a:extLst>
                <a:ext uri="{FF2B5EF4-FFF2-40B4-BE49-F238E27FC236}">
                  <a16:creationId xmlns:a16="http://schemas.microsoft.com/office/drawing/2014/main" id="{283F333F-806E-7997-90CF-D28B11EA6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717" y="1319"/>
              <a:ext cx="412" cy="19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kumimoji="1" lang="zh-CN" altLang="en-US" sz="1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</a:t>
              </a:r>
              <a:r>
                <a:rPr kumimoji="1" lang="en-US" altLang="zh-CN" sz="14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R10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2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0" name="Object 4">
            <a:extLst>
              <a:ext uri="{FF2B5EF4-FFF2-40B4-BE49-F238E27FC236}">
                <a16:creationId xmlns:a16="http://schemas.microsoft.com/office/drawing/2014/main" id="{104534C1-C4E5-9765-CE8B-260CCD7F7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00264" y="404813"/>
          <a:ext cx="8459787" cy="337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3" imgW="8915400" imgH="4514850" progId="AutoCAD.Drawing.16">
                  <p:embed/>
                </p:oleObj>
              </mc:Choice>
              <mc:Fallback>
                <p:oleObj name="AutoCAD Drawing" r:id="rId3" imgW="8915400" imgH="4514850" progId="AutoCAD.Drawing.16">
                  <p:embed/>
                  <p:pic>
                    <p:nvPicPr>
                      <p:cNvPr id="116740" name="Object 4">
                        <a:extLst>
                          <a:ext uri="{FF2B5EF4-FFF2-40B4-BE49-F238E27FC236}">
                            <a16:creationId xmlns:a16="http://schemas.microsoft.com/office/drawing/2014/main" id="{104534C1-C4E5-9765-CE8B-260CCD7F7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572" r="12323" b="10324"/>
                      <a:stretch>
                        <a:fillRect/>
                      </a:stretch>
                    </p:blipFill>
                    <p:spPr bwMode="auto">
                      <a:xfrm>
                        <a:off x="2100264" y="404813"/>
                        <a:ext cx="8459787" cy="337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DB608144-3E2D-7937-4675-B4CC3DC4226F}"/>
              </a:ext>
            </a:extLst>
          </p:cNvPr>
          <p:cNvGrpSpPr>
            <a:grpSpLocks/>
          </p:cNvGrpSpPr>
          <p:nvPr/>
        </p:nvGrpSpPr>
        <p:grpSpPr bwMode="auto">
          <a:xfrm>
            <a:off x="2227263" y="1341439"/>
            <a:ext cx="215900" cy="200025"/>
            <a:chOff x="3696" y="1104"/>
            <a:chExt cx="96" cy="144"/>
          </a:xfrm>
        </p:grpSpPr>
        <p:sp>
          <p:nvSpPr>
            <p:cNvPr id="33811" name="Line 6">
              <a:extLst>
                <a:ext uri="{FF2B5EF4-FFF2-40B4-BE49-F238E27FC236}">
                  <a16:creationId xmlns:a16="http://schemas.microsoft.com/office/drawing/2014/main" id="{CC86FC05-54CE-BE78-AE55-C7356482B9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812" name="Line 7">
              <a:extLst>
                <a:ext uri="{FF2B5EF4-FFF2-40B4-BE49-F238E27FC236}">
                  <a16:creationId xmlns:a16="http://schemas.microsoft.com/office/drawing/2014/main" id="{CE7FC4FA-B9DC-9705-5407-3E84E8230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83EAC4A4-9EE7-494C-2447-4AD54992AEE4}"/>
              </a:ext>
            </a:extLst>
          </p:cNvPr>
          <p:cNvGrpSpPr>
            <a:grpSpLocks/>
          </p:cNvGrpSpPr>
          <p:nvPr/>
        </p:nvGrpSpPr>
        <p:grpSpPr bwMode="auto">
          <a:xfrm>
            <a:off x="3756025" y="2852739"/>
            <a:ext cx="215900" cy="200025"/>
            <a:chOff x="3696" y="1104"/>
            <a:chExt cx="96" cy="144"/>
          </a:xfrm>
        </p:grpSpPr>
        <p:sp>
          <p:nvSpPr>
            <p:cNvPr id="33809" name="Line 9">
              <a:extLst>
                <a:ext uri="{FF2B5EF4-FFF2-40B4-BE49-F238E27FC236}">
                  <a16:creationId xmlns:a16="http://schemas.microsoft.com/office/drawing/2014/main" id="{7003034B-40BF-6492-988D-6D9F35BC0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810" name="Line 10">
              <a:extLst>
                <a:ext uri="{FF2B5EF4-FFF2-40B4-BE49-F238E27FC236}">
                  <a16:creationId xmlns:a16="http://schemas.microsoft.com/office/drawing/2014/main" id="{413B0258-66D5-D79F-47FF-42105F8B4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30C7E2DA-35FD-A21B-0D75-DCF7B5F32DB4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2652714"/>
            <a:ext cx="215900" cy="200025"/>
            <a:chOff x="3696" y="1104"/>
            <a:chExt cx="96" cy="144"/>
          </a:xfrm>
        </p:grpSpPr>
        <p:sp>
          <p:nvSpPr>
            <p:cNvPr id="33807" name="Line 12">
              <a:extLst>
                <a:ext uri="{FF2B5EF4-FFF2-40B4-BE49-F238E27FC236}">
                  <a16:creationId xmlns:a16="http://schemas.microsoft.com/office/drawing/2014/main" id="{D7063AA4-0C17-5611-FF2B-B12AD82A7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808" name="Line 13">
              <a:extLst>
                <a:ext uri="{FF2B5EF4-FFF2-40B4-BE49-F238E27FC236}">
                  <a16:creationId xmlns:a16="http://schemas.microsoft.com/office/drawing/2014/main" id="{9765A04A-962C-F7AF-08F2-1124503E2B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EC10DE1A-5034-DAC7-6F38-EF32DE637CE6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2852739"/>
            <a:ext cx="215900" cy="200025"/>
            <a:chOff x="3696" y="1104"/>
            <a:chExt cx="96" cy="144"/>
          </a:xfrm>
        </p:grpSpPr>
        <p:sp>
          <p:nvSpPr>
            <p:cNvPr id="33805" name="Line 15">
              <a:extLst>
                <a:ext uri="{FF2B5EF4-FFF2-40B4-BE49-F238E27FC236}">
                  <a16:creationId xmlns:a16="http://schemas.microsoft.com/office/drawing/2014/main" id="{FC3FCB54-4510-31E6-F57B-7C6B92ACB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806" name="Line 16">
              <a:extLst>
                <a:ext uri="{FF2B5EF4-FFF2-40B4-BE49-F238E27FC236}">
                  <a16:creationId xmlns:a16="http://schemas.microsoft.com/office/drawing/2014/main" id="{78610274-B225-ADFA-9A96-2BF5C0617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6" name="Group 17">
            <a:extLst>
              <a:ext uri="{FF2B5EF4-FFF2-40B4-BE49-F238E27FC236}">
                <a16:creationId xmlns:a16="http://schemas.microsoft.com/office/drawing/2014/main" id="{887479DE-2A7B-C85D-616D-9B4F0AFE6766}"/>
              </a:ext>
            </a:extLst>
          </p:cNvPr>
          <p:cNvGrpSpPr>
            <a:grpSpLocks/>
          </p:cNvGrpSpPr>
          <p:nvPr/>
        </p:nvGrpSpPr>
        <p:grpSpPr bwMode="auto">
          <a:xfrm>
            <a:off x="9617075" y="620714"/>
            <a:ext cx="215900" cy="200025"/>
            <a:chOff x="3696" y="1104"/>
            <a:chExt cx="96" cy="144"/>
          </a:xfrm>
        </p:grpSpPr>
        <p:sp>
          <p:nvSpPr>
            <p:cNvPr id="33803" name="Line 18">
              <a:extLst>
                <a:ext uri="{FF2B5EF4-FFF2-40B4-BE49-F238E27FC236}">
                  <a16:creationId xmlns:a16="http://schemas.microsoft.com/office/drawing/2014/main" id="{D8FFBA52-D82B-775A-7180-EE1B3A86E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33804" name="Line 19">
              <a:extLst>
                <a:ext uri="{FF2B5EF4-FFF2-40B4-BE49-F238E27FC236}">
                  <a16:creationId xmlns:a16="http://schemas.microsoft.com/office/drawing/2014/main" id="{57C65320-14A0-A67D-F5A8-2CF5DDF071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96" y="1104"/>
              <a:ext cx="96" cy="144"/>
            </a:xfrm>
            <a:prstGeom prst="line">
              <a:avLst/>
            </a:prstGeom>
            <a:noFill/>
            <a:ln w="28575">
              <a:solidFill>
                <a:srgbClr val="F016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pic>
        <p:nvPicPr>
          <p:cNvPr id="116756" name="Picture 20">
            <a:extLst>
              <a:ext uri="{FF2B5EF4-FFF2-40B4-BE49-F238E27FC236}">
                <a16:creationId xmlns:a16="http://schemas.microsoft.com/office/drawing/2014/main" id="{F5CA8AE6-2A1D-80D8-FDCE-F47B699C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1" y="3527426"/>
            <a:ext cx="3529013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Picture 21">
            <a:extLst>
              <a:ext uri="{FF2B5EF4-FFF2-40B4-BE49-F238E27FC236}">
                <a16:creationId xmlns:a16="http://schemas.microsoft.com/office/drawing/2014/main" id="{5CCC58D0-16BA-8558-DFC5-DE6C103C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35364"/>
            <a:ext cx="19192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8" name="Picture 22">
            <a:extLst>
              <a:ext uri="{FF2B5EF4-FFF2-40B4-BE49-F238E27FC236}">
                <a16:creationId xmlns:a16="http://schemas.microsoft.com/office/drawing/2014/main" id="{0581291E-8D4B-1B27-7245-26F392A8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3573464"/>
            <a:ext cx="29781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4">
            <a:extLst>
              <a:ext uri="{FF2B5EF4-FFF2-40B4-BE49-F238E27FC236}">
                <a16:creationId xmlns:a16="http://schemas.microsoft.com/office/drawing/2014/main" id="{51D6B888-18A1-1955-7ACC-6331E0705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498600"/>
          <a:ext cx="9144000" cy="517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915400" imgH="4514850" progId="AutoCAD.Drawing.16">
                  <p:embed/>
                </p:oleObj>
              </mc:Choice>
              <mc:Fallback>
                <p:oleObj name="AutoCAD Drawing" r:id="rId2" imgW="8915400" imgH="4514850" progId="AutoCAD.Drawing.16">
                  <p:embed/>
                  <p:pic>
                    <p:nvPicPr>
                      <p:cNvPr id="34818" name="Object 4">
                        <a:extLst>
                          <a:ext uri="{FF2B5EF4-FFF2-40B4-BE49-F238E27FC236}">
                            <a16:creationId xmlns:a16="http://schemas.microsoft.com/office/drawing/2014/main" id="{51D6B888-18A1-1955-7ACC-6331E0705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589" r="4836"/>
                      <a:stretch>
                        <a:fillRect/>
                      </a:stretch>
                    </p:blipFill>
                    <p:spPr bwMode="auto">
                      <a:xfrm>
                        <a:off x="1524000" y="1498600"/>
                        <a:ext cx="9144000" cy="5170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Text Box 5">
            <a:extLst>
              <a:ext uri="{FF2B5EF4-FFF2-40B4-BE49-F238E27FC236}">
                <a16:creationId xmlns:a16="http://schemas.microsoft.com/office/drawing/2014/main" id="{8598799B-6041-C604-4FB6-D4192FFDE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9744"/>
            <a:ext cx="4176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4.4.2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组合体的尺寸标注</a:t>
            </a:r>
          </a:p>
        </p:txBody>
      </p:sp>
      <p:sp>
        <p:nvSpPr>
          <p:cNvPr id="117766" name="desk1">
            <a:extLst>
              <a:ext uri="{FF2B5EF4-FFF2-40B4-BE49-F238E27FC236}">
                <a16:creationId xmlns:a16="http://schemas.microsoft.com/office/drawing/2014/main" id="{AE6DBF7F-3133-D8F6-93BC-F21149E0738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6326" y="622300"/>
            <a:ext cx="3863975" cy="2057400"/>
          </a:xfrm>
          <a:custGeom>
            <a:avLst/>
            <a:gdLst>
              <a:gd name="T0" fmla="*/ 0 w 21600"/>
              <a:gd name="T1" fmla="*/ 0 h 21600"/>
              <a:gd name="T2" fmla="*/ 691217722 w 21600"/>
              <a:gd name="T3" fmla="*/ 0 h 21600"/>
              <a:gd name="T4" fmla="*/ 691217722 w 21600"/>
              <a:gd name="T5" fmla="*/ 195967350 h 21600"/>
              <a:gd name="T6" fmla="*/ 0 w 21600"/>
              <a:gd name="T7" fmla="*/ 195967350 h 21600"/>
              <a:gd name="T8" fmla="*/ 345608951 w 21600"/>
              <a:gd name="T9" fmla="*/ 0 h 21600"/>
              <a:gd name="T10" fmla="*/ 691217722 w 21600"/>
              <a:gd name="T11" fmla="*/ 97983675 h 21600"/>
              <a:gd name="T12" fmla="*/ 345608951 w 21600"/>
              <a:gd name="T13" fmla="*/ 195967350 h 21600"/>
              <a:gd name="T14" fmla="*/ 0 w 21600"/>
              <a:gd name="T15" fmla="*/ 979836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1000 w 21600"/>
              <a:gd name="T25" fmla="*/ 1000 h 21600"/>
              <a:gd name="T26" fmla="*/ 20600 w 21600"/>
              <a:gd name="T27" fmla="*/ 20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zh-CN" altLang="en-US" b="1" dirty="0">
                <a:solidFill>
                  <a:srgbClr val="3333FF"/>
                </a:solidFill>
                <a:ea typeface="宋体" panose="02010600030101010101" pitchFamily="2" charset="-122"/>
              </a:rPr>
              <a:t>定位尺寸</a:t>
            </a: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：确定各基本体的相对位置；</a:t>
            </a:r>
          </a:p>
          <a:p>
            <a:pPr eaLnBrk="1" hangingPunct="1"/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尺寸基准：底板底面、对称面、重要端面、回转轴线等；</a:t>
            </a:r>
          </a:p>
          <a:p>
            <a:pPr eaLnBrk="1" hangingPunct="1">
              <a:buFontTx/>
              <a:buChar char="•"/>
            </a:pPr>
            <a:r>
              <a:rPr lang="zh-CN" altLang="en-US" b="1" dirty="0">
                <a:solidFill>
                  <a:srgbClr val="3333FF"/>
                </a:solidFill>
                <a:ea typeface="宋体" panose="02010600030101010101" pitchFamily="2" charset="-122"/>
              </a:rPr>
              <a:t>定形尺寸</a:t>
            </a: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：确定各基本体的大小；</a:t>
            </a:r>
          </a:p>
          <a:p>
            <a:pPr eaLnBrk="1" hangingPunct="1">
              <a:buFontTx/>
              <a:buChar char="•"/>
            </a:pPr>
            <a:r>
              <a:rPr lang="zh-CN" altLang="en-US" b="1" dirty="0">
                <a:solidFill>
                  <a:srgbClr val="000000"/>
                </a:solidFill>
                <a:ea typeface="宋体" panose="02010600030101010101" pitchFamily="2" charset="-122"/>
              </a:rPr>
              <a:t>总体尺寸：总长、总宽、总高。</a:t>
            </a:r>
          </a:p>
          <a:p>
            <a:pPr eaLnBrk="1" hangingPunct="1"/>
            <a:endParaRPr lang="zh-CN" altLang="en-US" b="1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>
            <a:extLst>
              <a:ext uri="{FF2B5EF4-FFF2-40B4-BE49-F238E27FC236}">
                <a16:creationId xmlns:a16="http://schemas.microsoft.com/office/drawing/2014/main" id="{4717FCFB-09A0-E4DB-1795-5AEA1EC12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333376"/>
            <a:ext cx="4951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zh-CN" altLang="en-US" sz="2800" b="1">
                <a:solidFill>
                  <a:srgbClr val="990000"/>
                </a:solidFill>
                <a:ea typeface="宋体" panose="02010600030101010101" pitchFamily="2" charset="-122"/>
              </a:rPr>
              <a:t>常见典型简单形体的尺寸注法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564C6491-B8BF-D97C-B692-F3B96EB399EC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1268413"/>
            <a:ext cx="8794750" cy="5256212"/>
            <a:chOff x="220" y="709"/>
            <a:chExt cx="5540" cy="3311"/>
          </a:xfrm>
        </p:grpSpPr>
        <p:graphicFrame>
          <p:nvGraphicFramePr>
            <p:cNvPr id="35844" name="Object 6">
              <a:extLst>
                <a:ext uri="{FF2B5EF4-FFF2-40B4-BE49-F238E27FC236}">
                  <a16:creationId xmlns:a16="http://schemas.microsoft.com/office/drawing/2014/main" id="{7FDCDC40-87AC-C6D9-EA22-2D90BE64A8C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" y="709"/>
            <a:ext cx="5472" cy="1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2" imgW="8915400" imgH="4514850" progId="AutoCAD.Drawing.16">
                    <p:embed/>
                  </p:oleObj>
                </mc:Choice>
                <mc:Fallback>
                  <p:oleObj name="AutoCAD Drawing" r:id="rId2" imgW="8915400" imgH="4514850" progId="AutoCAD.Drawing.16">
                    <p:embed/>
                    <p:pic>
                      <p:nvPicPr>
                        <p:cNvPr id="35844" name="Object 6">
                          <a:extLst>
                            <a:ext uri="{FF2B5EF4-FFF2-40B4-BE49-F238E27FC236}">
                              <a16:creationId xmlns:a16="http://schemas.microsoft.com/office/drawing/2014/main" id="{7FDCDC40-87AC-C6D9-EA22-2D90BE64A8C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0629" b="50258"/>
                        <a:stretch>
                          <a:fillRect/>
                        </a:stretch>
                      </p:blipFill>
                      <p:spPr bwMode="auto">
                        <a:xfrm>
                          <a:off x="288" y="709"/>
                          <a:ext cx="5472" cy="1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845" name="Object 7">
              <a:extLst>
                <a:ext uri="{FF2B5EF4-FFF2-40B4-BE49-F238E27FC236}">
                  <a16:creationId xmlns:a16="http://schemas.microsoft.com/office/drawing/2014/main" id="{E7CA756A-9E38-D488-D9E1-C444CF6A9EA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" y="2386"/>
            <a:ext cx="5472" cy="1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utoCAD Drawing" r:id="rId4" imgW="8915400" imgH="4524375" progId="AutoCAD.Drawing.16">
                    <p:embed/>
                  </p:oleObj>
                </mc:Choice>
                <mc:Fallback>
                  <p:oleObj name="AutoCAD Drawing" r:id="rId4" imgW="8915400" imgH="4524375" progId="AutoCAD.Drawing.16">
                    <p:embed/>
                    <p:pic>
                      <p:nvPicPr>
                        <p:cNvPr id="35845" name="Object 7">
                          <a:extLst>
                            <a:ext uri="{FF2B5EF4-FFF2-40B4-BE49-F238E27FC236}">
                              <a16:creationId xmlns:a16="http://schemas.microsoft.com/office/drawing/2014/main" id="{E7CA756A-9E38-D488-D9E1-C444CF6A9E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49742" r="10629"/>
                        <a:stretch>
                          <a:fillRect/>
                        </a:stretch>
                      </p:blipFill>
                      <p:spPr bwMode="auto">
                        <a:xfrm>
                          <a:off x="220" y="2386"/>
                          <a:ext cx="5472" cy="15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6" name="Text Box 8">
              <a:extLst>
                <a:ext uri="{FF2B5EF4-FFF2-40B4-BE49-F238E27FC236}">
                  <a16:creationId xmlns:a16="http://schemas.microsoft.com/office/drawing/2014/main" id="{85D121A1-BBEE-55ED-1185-E8AFAE1DE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2263"/>
              <a:ext cx="44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>
                  <a:ea typeface="宋体" panose="02010600030101010101" pitchFamily="2" charset="-122"/>
                </a:rPr>
                <a:t>(a)                              (b)                               (c)                             (d)</a:t>
              </a:r>
            </a:p>
          </p:txBody>
        </p:sp>
        <p:sp>
          <p:nvSpPr>
            <p:cNvPr id="35847" name="Text Box 9">
              <a:extLst>
                <a:ext uri="{FF2B5EF4-FFF2-40B4-BE49-F238E27FC236}">
                  <a16:creationId xmlns:a16="http://schemas.microsoft.com/office/drawing/2014/main" id="{7ED2EB45-F31C-5A13-D2BF-5B180B91D3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789"/>
              <a:ext cx="44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>
                  <a:ea typeface="宋体" panose="02010600030101010101" pitchFamily="2" charset="-122"/>
                </a:rPr>
                <a:t>(e)                              (f)                                (g)                             (i)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E86ECB6F-5462-46BB-C749-3D8508980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260351"/>
            <a:ext cx="3879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zh-CN" altLang="en-US" sz="2800" b="1">
                <a:solidFill>
                  <a:srgbClr val="990000"/>
                </a:solidFill>
                <a:ea typeface="宋体" panose="02010600030101010101" pitchFamily="2" charset="-122"/>
              </a:rPr>
              <a:t>组合体尺寸标注的步骤</a:t>
            </a:r>
            <a:endParaRPr lang="zh-CN" altLang="en-US" sz="2800">
              <a:solidFill>
                <a:srgbClr val="990000"/>
              </a:solidFill>
              <a:ea typeface="宋体" panose="02010600030101010101" pitchFamily="2" charset="-122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E3A7587A-AE81-F10C-1DB0-1ACE7E221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50" y="981076"/>
            <a:ext cx="1785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</a:rPr>
              <a:t> </a:t>
            </a:r>
            <a:r>
              <a:rPr kumimoji="1" lang="en-US" altLang="zh-CN" sz="2800"/>
              <a:t>【</a:t>
            </a:r>
            <a:r>
              <a:rPr kumimoji="1" lang="zh-CN" altLang="en-US" sz="2800"/>
              <a:t>举例</a:t>
            </a:r>
            <a:r>
              <a:rPr kumimoji="1" lang="en-US" altLang="zh-CN" sz="2800"/>
              <a:t>】</a:t>
            </a:r>
            <a:endParaRPr kumimoji="1" lang="zh-CN" altLang="en-US" sz="2800"/>
          </a:p>
        </p:txBody>
      </p:sp>
      <p:graphicFrame>
        <p:nvGraphicFramePr>
          <p:cNvPr id="119814" name="Object 6">
            <a:extLst>
              <a:ext uri="{FF2B5EF4-FFF2-40B4-BE49-F238E27FC236}">
                <a16:creationId xmlns:a16="http://schemas.microsoft.com/office/drawing/2014/main" id="{467F6703-BF4C-AEF2-F2DA-C8967DA51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2175" y="549275"/>
          <a:ext cx="6540500" cy="60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12620516" imgH="6048468" progId="AutoCAD.Drawing.16">
                  <p:embed/>
                </p:oleObj>
              </mc:Choice>
              <mc:Fallback>
                <p:oleObj name="AutoCAD Drawing" r:id="rId2" imgW="12620516" imgH="6048468" progId="AutoCAD.Drawing.16">
                  <p:embed/>
                  <p:pic>
                    <p:nvPicPr>
                      <p:cNvPr id="119814" name="Object 6">
                        <a:extLst>
                          <a:ext uri="{FF2B5EF4-FFF2-40B4-BE49-F238E27FC236}">
                            <a16:creationId xmlns:a16="http://schemas.microsoft.com/office/drawing/2014/main" id="{467F6703-BF4C-AEF2-F2DA-C8967DA51F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1338" r="16820" b="19754"/>
                      <a:stretch>
                        <a:fillRect/>
                      </a:stretch>
                    </p:blipFill>
                    <p:spPr bwMode="auto">
                      <a:xfrm>
                        <a:off x="3432175" y="549275"/>
                        <a:ext cx="6540500" cy="602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FFFF00"/>
                                </a:gs>
                                <a:gs pos="100000">
                                  <a:srgbClr val="FF0000"/>
                                </a:gs>
                              </a:gsLst>
                              <a:path path="rect">
                                <a:fillToRect r="100000" b="100000"/>
                              </a:path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913" name="Object 81">
            <a:extLst>
              <a:ext uri="{FF2B5EF4-FFF2-40B4-BE49-F238E27FC236}">
                <a16:creationId xmlns:a16="http://schemas.microsoft.com/office/drawing/2014/main" id="{1BCCD9D9-8E30-E7DD-DDED-F3A1812789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1375" y="403225"/>
          <a:ext cx="93599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915400" imgH="4514850" progId="AutoCAD.Drawing.16">
                  <p:embed/>
                </p:oleObj>
              </mc:Choice>
              <mc:Fallback>
                <p:oleObj name="AutoCAD Drawing" r:id="rId2" imgW="8915400" imgH="4514850" progId="AutoCAD.Drawing.16">
                  <p:embed/>
                  <p:pic>
                    <p:nvPicPr>
                      <p:cNvPr id="120913" name="Object 81">
                        <a:extLst>
                          <a:ext uri="{FF2B5EF4-FFF2-40B4-BE49-F238E27FC236}">
                            <a16:creationId xmlns:a16="http://schemas.microsoft.com/office/drawing/2014/main" id="{1BCCD9D9-8E30-E7DD-DDED-F3A1812789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993"/>
                      <a:stretch>
                        <a:fillRect/>
                      </a:stretch>
                    </p:blipFill>
                    <p:spPr bwMode="auto">
                      <a:xfrm>
                        <a:off x="841375" y="403225"/>
                        <a:ext cx="9359900" cy="600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4" name="Object 82">
            <a:extLst>
              <a:ext uri="{FF2B5EF4-FFF2-40B4-BE49-F238E27FC236}">
                <a16:creationId xmlns:a16="http://schemas.microsoft.com/office/drawing/2014/main" id="{AE5BCC1F-9A3B-D648-CE7A-1F0A67F29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6489" y="404813"/>
          <a:ext cx="8066087" cy="557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4" imgW="8915400" imgH="4514850" progId="AutoCAD.Drawing.16">
                  <p:embed/>
                </p:oleObj>
              </mc:Choice>
              <mc:Fallback>
                <p:oleObj name="AutoCAD Drawing" r:id="rId4" imgW="8915400" imgH="4514850" progId="AutoCAD.Drawing.16">
                  <p:embed/>
                  <p:pic>
                    <p:nvPicPr>
                      <p:cNvPr id="120914" name="Object 82">
                        <a:extLst>
                          <a:ext uri="{FF2B5EF4-FFF2-40B4-BE49-F238E27FC236}">
                            <a16:creationId xmlns:a16="http://schemas.microsoft.com/office/drawing/2014/main" id="{AE5BCC1F-9A3B-D648-CE7A-1F0A67F29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839" r="8276" b="7388"/>
                      <a:stretch>
                        <a:fillRect/>
                      </a:stretch>
                    </p:blipFill>
                    <p:spPr bwMode="auto">
                      <a:xfrm>
                        <a:off x="3646489" y="404813"/>
                        <a:ext cx="8066087" cy="557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5" name="Object 83">
            <a:extLst>
              <a:ext uri="{FF2B5EF4-FFF2-40B4-BE49-F238E27FC236}">
                <a16:creationId xmlns:a16="http://schemas.microsoft.com/office/drawing/2014/main" id="{98E78F3F-203A-F55D-D67C-8CE02FC934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3551" y="-500063"/>
          <a:ext cx="6646863" cy="693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6" imgW="8943975" imgH="5200650" progId="AutoCAD.Drawing.16">
                  <p:embed/>
                </p:oleObj>
              </mc:Choice>
              <mc:Fallback>
                <p:oleObj name="AutoCAD Drawing" r:id="rId6" imgW="8943975" imgH="5200650" progId="AutoCAD.Drawing.16">
                  <p:embed/>
                  <p:pic>
                    <p:nvPicPr>
                      <p:cNvPr id="120915" name="Object 83">
                        <a:extLst>
                          <a:ext uri="{FF2B5EF4-FFF2-40B4-BE49-F238E27FC236}">
                            <a16:creationId xmlns:a16="http://schemas.microsoft.com/office/drawing/2014/main" id="{98E78F3F-203A-F55D-D67C-8CE02FC934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571" r="25694"/>
                      <a:stretch>
                        <a:fillRect/>
                      </a:stretch>
                    </p:blipFill>
                    <p:spPr bwMode="auto">
                      <a:xfrm>
                        <a:off x="3003551" y="-500063"/>
                        <a:ext cx="6646863" cy="6934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916" name="Object 84">
            <a:extLst>
              <a:ext uri="{FF2B5EF4-FFF2-40B4-BE49-F238E27FC236}">
                <a16:creationId xmlns:a16="http://schemas.microsoft.com/office/drawing/2014/main" id="{1CD4A6D9-1A62-0882-91EE-C4A10FC47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926" y="390525"/>
          <a:ext cx="9001125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8" imgW="8915400" imgH="4514850" progId="AutoCAD.Drawing.16">
                  <p:embed/>
                </p:oleObj>
              </mc:Choice>
              <mc:Fallback>
                <p:oleObj name="AutoCAD Drawing" r:id="rId8" imgW="8915400" imgH="4514850" progId="AutoCAD.Drawing.16">
                  <p:embed/>
                  <p:pic>
                    <p:nvPicPr>
                      <p:cNvPr id="120916" name="Object 84">
                        <a:extLst>
                          <a:ext uri="{FF2B5EF4-FFF2-40B4-BE49-F238E27FC236}">
                            <a16:creationId xmlns:a16="http://schemas.microsoft.com/office/drawing/2014/main" id="{1CD4A6D9-1A62-0882-91EE-C4A10FC47A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4469"/>
                      <a:stretch>
                        <a:fillRect/>
                      </a:stretch>
                    </p:blipFill>
                    <p:spPr bwMode="auto">
                      <a:xfrm>
                        <a:off x="796926" y="390525"/>
                        <a:ext cx="9001125" cy="603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5">
            <a:extLst>
              <a:ext uri="{FF2B5EF4-FFF2-40B4-BE49-F238E27FC236}">
                <a16:creationId xmlns:a16="http://schemas.microsoft.com/office/drawing/2014/main" id="{567F1BF8-9CBF-7762-E7C7-DBFD333D9A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9425" y="549275"/>
            <a:ext cx="8655050" cy="5721350"/>
            <a:chOff x="168" y="362"/>
            <a:chExt cx="5452" cy="3604"/>
          </a:xfrm>
        </p:grpSpPr>
        <p:sp>
          <p:nvSpPr>
            <p:cNvPr id="37896" name="AutoShape 86">
              <a:extLst>
                <a:ext uri="{FF2B5EF4-FFF2-40B4-BE49-F238E27FC236}">
                  <a16:creationId xmlns:a16="http://schemas.microsoft.com/office/drawing/2014/main" id="{453EEC4F-4584-D743-0F97-3C66186B974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" y="362"/>
              <a:ext cx="5452" cy="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7" name="Line 87">
              <a:extLst>
                <a:ext uri="{FF2B5EF4-FFF2-40B4-BE49-F238E27FC236}">
                  <a16:creationId xmlns:a16="http://schemas.microsoft.com/office/drawing/2014/main" id="{6DBA69A4-5B33-F3F7-DD6B-8971FC6E49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2" y="559"/>
              <a:ext cx="1" cy="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8" name="Line 88">
              <a:extLst>
                <a:ext uri="{FF2B5EF4-FFF2-40B4-BE49-F238E27FC236}">
                  <a16:creationId xmlns:a16="http://schemas.microsoft.com/office/drawing/2014/main" id="{7D603199-7707-D4E9-5287-2AC56AA1B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7" y="559"/>
              <a:ext cx="1" cy="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Line 89">
              <a:extLst>
                <a:ext uri="{FF2B5EF4-FFF2-40B4-BE49-F238E27FC236}">
                  <a16:creationId xmlns:a16="http://schemas.microsoft.com/office/drawing/2014/main" id="{5A6EA459-43C9-004E-789E-FFE24F6EE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2" y="597"/>
              <a:ext cx="5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Freeform 90">
              <a:extLst>
                <a:ext uri="{FF2B5EF4-FFF2-40B4-BE49-F238E27FC236}">
                  <a16:creationId xmlns:a16="http://schemas.microsoft.com/office/drawing/2014/main" id="{8EC63F0C-57FF-A363-D6E7-6BB0A36EE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584"/>
              <a:ext cx="80" cy="26"/>
            </a:xfrm>
            <a:custGeom>
              <a:avLst/>
              <a:gdLst>
                <a:gd name="T0" fmla="*/ 3 w 400"/>
                <a:gd name="T1" fmla="*/ 0 h 134"/>
                <a:gd name="T2" fmla="*/ 3 w 400"/>
                <a:gd name="T3" fmla="*/ 1 h 134"/>
                <a:gd name="T4" fmla="*/ 0 w 400"/>
                <a:gd name="T5" fmla="*/ 1 h 134"/>
                <a:gd name="T6" fmla="*/ 3 w 400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134"/>
                <a:gd name="T14" fmla="*/ 400 w 400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134">
                  <a:moveTo>
                    <a:pt x="400" y="0"/>
                  </a:moveTo>
                  <a:lnTo>
                    <a:pt x="400" y="134"/>
                  </a:lnTo>
                  <a:lnTo>
                    <a:pt x="0" y="6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Freeform 91">
              <a:extLst>
                <a:ext uri="{FF2B5EF4-FFF2-40B4-BE49-F238E27FC236}">
                  <a16:creationId xmlns:a16="http://schemas.microsoft.com/office/drawing/2014/main" id="{BBA0C1FE-0E98-9AD2-4782-81095FB7B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" y="584"/>
              <a:ext cx="80" cy="26"/>
            </a:xfrm>
            <a:custGeom>
              <a:avLst/>
              <a:gdLst>
                <a:gd name="T0" fmla="*/ 3 w 400"/>
                <a:gd name="T1" fmla="*/ 0 h 134"/>
                <a:gd name="T2" fmla="*/ 3 w 400"/>
                <a:gd name="T3" fmla="*/ 1 h 134"/>
                <a:gd name="T4" fmla="*/ 0 w 400"/>
                <a:gd name="T5" fmla="*/ 1 h 134"/>
                <a:gd name="T6" fmla="*/ 3 w 400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134"/>
                <a:gd name="T14" fmla="*/ 400 w 400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134">
                  <a:moveTo>
                    <a:pt x="400" y="0"/>
                  </a:moveTo>
                  <a:lnTo>
                    <a:pt x="400" y="134"/>
                  </a:lnTo>
                  <a:lnTo>
                    <a:pt x="0" y="66"/>
                  </a:lnTo>
                  <a:lnTo>
                    <a:pt x="40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Freeform 92">
              <a:extLst>
                <a:ext uri="{FF2B5EF4-FFF2-40B4-BE49-F238E27FC236}">
                  <a16:creationId xmlns:a16="http://schemas.microsoft.com/office/drawing/2014/main" id="{6939088D-9EB2-A9B8-59D8-148F805F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584"/>
              <a:ext cx="80" cy="26"/>
            </a:xfrm>
            <a:custGeom>
              <a:avLst/>
              <a:gdLst>
                <a:gd name="T0" fmla="*/ 0 w 399"/>
                <a:gd name="T1" fmla="*/ 0 h 134"/>
                <a:gd name="T2" fmla="*/ 0 w 399"/>
                <a:gd name="T3" fmla="*/ 1 h 134"/>
                <a:gd name="T4" fmla="*/ 3 w 399"/>
                <a:gd name="T5" fmla="*/ 1 h 134"/>
                <a:gd name="T6" fmla="*/ 0 w 399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"/>
                <a:gd name="T14" fmla="*/ 399 w 399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">
                  <a:moveTo>
                    <a:pt x="0" y="0"/>
                  </a:moveTo>
                  <a:lnTo>
                    <a:pt x="0" y="134"/>
                  </a:lnTo>
                  <a:lnTo>
                    <a:pt x="399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Rectangle 93">
              <a:extLst>
                <a:ext uri="{FF2B5EF4-FFF2-40B4-BE49-F238E27FC236}">
                  <a16:creationId xmlns:a16="http://schemas.microsoft.com/office/drawing/2014/main" id="{5AAE4583-EF69-F825-A9B3-E36F611F0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2" y="466"/>
              <a:ext cx="1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50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37904" name="Freeform 94">
              <a:extLst>
                <a:ext uri="{FF2B5EF4-FFF2-40B4-BE49-F238E27FC236}">
                  <a16:creationId xmlns:a16="http://schemas.microsoft.com/office/drawing/2014/main" id="{AD0E3C0D-0794-9312-D049-AB348D04E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584"/>
              <a:ext cx="80" cy="26"/>
            </a:xfrm>
            <a:custGeom>
              <a:avLst/>
              <a:gdLst>
                <a:gd name="T0" fmla="*/ 0 w 399"/>
                <a:gd name="T1" fmla="*/ 0 h 134"/>
                <a:gd name="T2" fmla="*/ 0 w 399"/>
                <a:gd name="T3" fmla="*/ 1 h 134"/>
                <a:gd name="T4" fmla="*/ 3 w 399"/>
                <a:gd name="T5" fmla="*/ 1 h 134"/>
                <a:gd name="T6" fmla="*/ 0 w 399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9"/>
                <a:gd name="T13" fmla="*/ 0 h 134"/>
                <a:gd name="T14" fmla="*/ 399 w 399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9" h="134">
                  <a:moveTo>
                    <a:pt x="0" y="0"/>
                  </a:moveTo>
                  <a:lnTo>
                    <a:pt x="0" y="134"/>
                  </a:lnTo>
                  <a:lnTo>
                    <a:pt x="399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Line 95">
              <a:extLst>
                <a:ext uri="{FF2B5EF4-FFF2-40B4-BE49-F238E27FC236}">
                  <a16:creationId xmlns:a16="http://schemas.microsoft.com/office/drawing/2014/main" id="{532A96CA-B744-CBAC-470C-378BACF08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2" y="8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Line 96">
              <a:extLst>
                <a:ext uri="{FF2B5EF4-FFF2-40B4-BE49-F238E27FC236}">
                  <a16:creationId xmlns:a16="http://schemas.microsoft.com/office/drawing/2014/main" id="{A07A1407-C44A-47E4-BFAE-48B4461FA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884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7" name="Line 97">
              <a:extLst>
                <a:ext uri="{FF2B5EF4-FFF2-40B4-BE49-F238E27FC236}">
                  <a16:creationId xmlns:a16="http://schemas.microsoft.com/office/drawing/2014/main" id="{3CE87EF7-476A-A715-121E-BC9B40A06B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597"/>
              <a:ext cx="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8" name="Line 98">
              <a:extLst>
                <a:ext uri="{FF2B5EF4-FFF2-40B4-BE49-F238E27FC236}">
                  <a16:creationId xmlns:a16="http://schemas.microsoft.com/office/drawing/2014/main" id="{D2C061D0-49EB-1873-97DC-7B255ADF0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050"/>
              <a:ext cx="40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9" name="Line 99">
              <a:extLst>
                <a:ext uri="{FF2B5EF4-FFF2-40B4-BE49-F238E27FC236}">
                  <a16:creationId xmlns:a16="http://schemas.microsoft.com/office/drawing/2014/main" id="{C2AE78A7-95A2-A6E9-BAE2-8969C86DC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1227"/>
              <a:ext cx="40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0" name="Line 100">
              <a:extLst>
                <a:ext uri="{FF2B5EF4-FFF2-40B4-BE49-F238E27FC236}">
                  <a16:creationId xmlns:a16="http://schemas.microsoft.com/office/drawing/2014/main" id="{DDA48E1E-EFED-8FFF-6C65-B1C52288C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2" y="1307"/>
              <a:ext cx="1" cy="66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Freeform 101">
              <a:extLst>
                <a:ext uri="{FF2B5EF4-FFF2-40B4-BE49-F238E27FC236}">
                  <a16:creationId xmlns:a16="http://schemas.microsoft.com/office/drawing/2014/main" id="{F0AB9296-69F7-788E-2D06-30BEACAAE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970"/>
              <a:ext cx="27" cy="80"/>
            </a:xfrm>
            <a:custGeom>
              <a:avLst/>
              <a:gdLst>
                <a:gd name="T0" fmla="*/ 0 w 134"/>
                <a:gd name="T1" fmla="*/ 0 h 400"/>
                <a:gd name="T2" fmla="*/ 1 w 134"/>
                <a:gd name="T3" fmla="*/ 0 h 400"/>
                <a:gd name="T4" fmla="*/ 1 w 134"/>
                <a:gd name="T5" fmla="*/ 3 h 400"/>
                <a:gd name="T6" fmla="*/ 0 w 134"/>
                <a:gd name="T7" fmla="*/ 0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0"/>
                <a:gd name="T14" fmla="*/ 134 w 134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0">
                  <a:moveTo>
                    <a:pt x="0" y="0"/>
                  </a:moveTo>
                  <a:lnTo>
                    <a:pt x="134" y="0"/>
                  </a:lnTo>
                  <a:lnTo>
                    <a:pt x="66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Freeform 102">
              <a:extLst>
                <a:ext uri="{FF2B5EF4-FFF2-40B4-BE49-F238E27FC236}">
                  <a16:creationId xmlns:a16="http://schemas.microsoft.com/office/drawing/2014/main" id="{C62B39ED-F07D-05AC-F56D-A1A6F744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970"/>
              <a:ext cx="27" cy="80"/>
            </a:xfrm>
            <a:custGeom>
              <a:avLst/>
              <a:gdLst>
                <a:gd name="T0" fmla="*/ 0 w 134"/>
                <a:gd name="T1" fmla="*/ 0 h 400"/>
                <a:gd name="T2" fmla="*/ 1 w 134"/>
                <a:gd name="T3" fmla="*/ 0 h 400"/>
                <a:gd name="T4" fmla="*/ 1 w 134"/>
                <a:gd name="T5" fmla="*/ 3 h 400"/>
                <a:gd name="T6" fmla="*/ 0 w 134"/>
                <a:gd name="T7" fmla="*/ 0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0"/>
                <a:gd name="T14" fmla="*/ 134 w 134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0">
                  <a:moveTo>
                    <a:pt x="0" y="0"/>
                  </a:moveTo>
                  <a:lnTo>
                    <a:pt x="134" y="0"/>
                  </a:lnTo>
                  <a:lnTo>
                    <a:pt x="66" y="4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Freeform 103">
              <a:extLst>
                <a:ext uri="{FF2B5EF4-FFF2-40B4-BE49-F238E27FC236}">
                  <a16:creationId xmlns:a16="http://schemas.microsoft.com/office/drawing/2014/main" id="{7E51B827-F913-673E-222D-440D2FF62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227"/>
              <a:ext cx="27" cy="80"/>
            </a:xfrm>
            <a:custGeom>
              <a:avLst/>
              <a:gdLst>
                <a:gd name="T0" fmla="*/ 0 w 134"/>
                <a:gd name="T1" fmla="*/ 3 h 400"/>
                <a:gd name="T2" fmla="*/ 1 w 134"/>
                <a:gd name="T3" fmla="*/ 3 h 400"/>
                <a:gd name="T4" fmla="*/ 1 w 134"/>
                <a:gd name="T5" fmla="*/ 0 h 400"/>
                <a:gd name="T6" fmla="*/ 0 w 134"/>
                <a:gd name="T7" fmla="*/ 3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0"/>
                <a:gd name="T14" fmla="*/ 134 w 134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0">
                  <a:moveTo>
                    <a:pt x="0" y="400"/>
                  </a:moveTo>
                  <a:lnTo>
                    <a:pt x="134" y="400"/>
                  </a:lnTo>
                  <a:lnTo>
                    <a:pt x="66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Rectangle 104">
              <a:extLst>
                <a:ext uri="{FF2B5EF4-FFF2-40B4-BE49-F238E27FC236}">
                  <a16:creationId xmlns:a16="http://schemas.microsoft.com/office/drawing/2014/main" id="{7E6619A9-63A1-F9C5-C4FB-F0FF34FF9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03" y="1546"/>
              <a:ext cx="1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60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37915" name="Freeform 105">
              <a:extLst>
                <a:ext uri="{FF2B5EF4-FFF2-40B4-BE49-F238E27FC236}">
                  <a16:creationId xmlns:a16="http://schemas.microsoft.com/office/drawing/2014/main" id="{7F3FAC22-6EB9-DFD9-7B66-02CEED4D3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1227"/>
              <a:ext cx="27" cy="80"/>
            </a:xfrm>
            <a:custGeom>
              <a:avLst/>
              <a:gdLst>
                <a:gd name="T0" fmla="*/ 0 w 134"/>
                <a:gd name="T1" fmla="*/ 3 h 400"/>
                <a:gd name="T2" fmla="*/ 1 w 134"/>
                <a:gd name="T3" fmla="*/ 3 h 400"/>
                <a:gd name="T4" fmla="*/ 1 w 134"/>
                <a:gd name="T5" fmla="*/ 0 h 400"/>
                <a:gd name="T6" fmla="*/ 0 w 134"/>
                <a:gd name="T7" fmla="*/ 3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4"/>
                <a:gd name="T13" fmla="*/ 0 h 400"/>
                <a:gd name="T14" fmla="*/ 134 w 134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4" h="400">
                  <a:moveTo>
                    <a:pt x="0" y="400"/>
                  </a:moveTo>
                  <a:lnTo>
                    <a:pt x="134" y="400"/>
                  </a:lnTo>
                  <a:lnTo>
                    <a:pt x="66" y="0"/>
                  </a:lnTo>
                  <a:lnTo>
                    <a:pt x="0" y="400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Line 106">
              <a:extLst>
                <a:ext uri="{FF2B5EF4-FFF2-40B4-BE49-F238E27FC236}">
                  <a16:creationId xmlns:a16="http://schemas.microsoft.com/office/drawing/2014/main" id="{2694AEFE-CF60-26C6-02B4-C79FE539A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2050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Line 107">
              <a:extLst>
                <a:ext uri="{FF2B5EF4-FFF2-40B4-BE49-F238E27FC236}">
                  <a16:creationId xmlns:a16="http://schemas.microsoft.com/office/drawing/2014/main" id="{771E4189-384A-F52C-4E61-CBFD7B167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122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8" name="Line 108">
              <a:extLst>
                <a:ext uri="{FF2B5EF4-FFF2-40B4-BE49-F238E27FC236}">
                  <a16:creationId xmlns:a16="http://schemas.microsoft.com/office/drawing/2014/main" id="{412F56A8-296B-1E27-56B2-C4D19ADF1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2" y="1227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9" name="Freeform 109">
              <a:extLst>
                <a:ext uri="{FF2B5EF4-FFF2-40B4-BE49-F238E27FC236}">
                  <a16:creationId xmlns:a16="http://schemas.microsoft.com/office/drawing/2014/main" id="{CF830706-2BAD-9C6A-C2CE-B03C8920E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9" y="1295"/>
              <a:ext cx="3" cy="18"/>
            </a:xfrm>
            <a:custGeom>
              <a:avLst/>
              <a:gdLst>
                <a:gd name="T0" fmla="*/ 0 w 14"/>
                <a:gd name="T1" fmla="*/ 0 h 90"/>
                <a:gd name="T2" fmla="*/ 0 w 14"/>
                <a:gd name="T3" fmla="*/ 0 h 90"/>
                <a:gd name="T4" fmla="*/ 0 w 14"/>
                <a:gd name="T5" fmla="*/ 1 h 90"/>
                <a:gd name="T6" fmla="*/ 0 w 14"/>
                <a:gd name="T7" fmla="*/ 0 h 90"/>
                <a:gd name="T8" fmla="*/ 0 w 1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0"/>
                <a:gd name="T17" fmla="*/ 14 w 1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0">
                  <a:moveTo>
                    <a:pt x="0" y="0"/>
                  </a:moveTo>
                  <a:lnTo>
                    <a:pt x="0" y="0"/>
                  </a:lnTo>
                  <a:lnTo>
                    <a:pt x="14" y="90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0" name="Freeform 110">
              <a:extLst>
                <a:ext uri="{FF2B5EF4-FFF2-40B4-BE49-F238E27FC236}">
                  <a16:creationId xmlns:a16="http://schemas.microsoft.com/office/drawing/2014/main" id="{98952098-566C-26BA-B0F0-28FFA7932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1285"/>
              <a:ext cx="44" cy="18"/>
            </a:xfrm>
            <a:custGeom>
              <a:avLst/>
              <a:gdLst>
                <a:gd name="T0" fmla="*/ 0 w 221"/>
                <a:gd name="T1" fmla="*/ 0 h 92"/>
                <a:gd name="T2" fmla="*/ 0 w 221"/>
                <a:gd name="T3" fmla="*/ 0 h 92"/>
                <a:gd name="T4" fmla="*/ 2 w 221"/>
                <a:gd name="T5" fmla="*/ 1 h 92"/>
                <a:gd name="T6" fmla="*/ 2 w 221"/>
                <a:gd name="T7" fmla="*/ 0 h 92"/>
                <a:gd name="T8" fmla="*/ 0 w 22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"/>
                <a:gd name="T16" fmla="*/ 0 h 92"/>
                <a:gd name="T17" fmla="*/ 221 w 22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" h="92">
                  <a:moveTo>
                    <a:pt x="0" y="0"/>
                  </a:moveTo>
                  <a:lnTo>
                    <a:pt x="3" y="32"/>
                  </a:lnTo>
                  <a:lnTo>
                    <a:pt x="221" y="92"/>
                  </a:lnTo>
                  <a:lnTo>
                    <a:pt x="221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1" name="Freeform 111">
              <a:extLst>
                <a:ext uri="{FF2B5EF4-FFF2-40B4-BE49-F238E27FC236}">
                  <a16:creationId xmlns:a16="http://schemas.microsoft.com/office/drawing/2014/main" id="{AA120F4A-AA37-A630-414C-83E0D09E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1264"/>
              <a:ext cx="46" cy="39"/>
            </a:xfrm>
            <a:custGeom>
              <a:avLst/>
              <a:gdLst>
                <a:gd name="T0" fmla="*/ 0 w 230"/>
                <a:gd name="T1" fmla="*/ 0 h 193"/>
                <a:gd name="T2" fmla="*/ 0 w 230"/>
                <a:gd name="T3" fmla="*/ 1 h 193"/>
                <a:gd name="T4" fmla="*/ 0 w 230"/>
                <a:gd name="T5" fmla="*/ 1 h 193"/>
                <a:gd name="T6" fmla="*/ 0 w 230"/>
                <a:gd name="T7" fmla="*/ 0 h 193"/>
                <a:gd name="T8" fmla="*/ 1 w 230"/>
                <a:gd name="T9" fmla="*/ 0 h 193"/>
                <a:gd name="T10" fmla="*/ 1 w 230"/>
                <a:gd name="T11" fmla="*/ 0 h 193"/>
                <a:gd name="T12" fmla="*/ 1 w 230"/>
                <a:gd name="T13" fmla="*/ 1 h 193"/>
                <a:gd name="T14" fmla="*/ 2 w 230"/>
                <a:gd name="T15" fmla="*/ 1 h 193"/>
                <a:gd name="T16" fmla="*/ 2 w 230"/>
                <a:gd name="T17" fmla="*/ 1 h 193"/>
                <a:gd name="T18" fmla="*/ 2 w 230"/>
                <a:gd name="T19" fmla="*/ 1 h 193"/>
                <a:gd name="T20" fmla="*/ 2 w 230"/>
                <a:gd name="T21" fmla="*/ 2 h 193"/>
                <a:gd name="T22" fmla="*/ 2 w 230"/>
                <a:gd name="T23" fmla="*/ 1 h 193"/>
                <a:gd name="T24" fmla="*/ 2 w 230"/>
                <a:gd name="T25" fmla="*/ 1 h 193"/>
                <a:gd name="T26" fmla="*/ 2 w 230"/>
                <a:gd name="T27" fmla="*/ 0 h 193"/>
                <a:gd name="T28" fmla="*/ 1 w 230"/>
                <a:gd name="T29" fmla="*/ 0 h 193"/>
                <a:gd name="T30" fmla="*/ 1 w 230"/>
                <a:gd name="T31" fmla="*/ 0 h 193"/>
                <a:gd name="T32" fmla="*/ 1 w 230"/>
                <a:gd name="T33" fmla="*/ 0 h 193"/>
                <a:gd name="T34" fmla="*/ 1 w 230"/>
                <a:gd name="T35" fmla="*/ 0 h 193"/>
                <a:gd name="T36" fmla="*/ 0 w 230"/>
                <a:gd name="T37" fmla="*/ 0 h 193"/>
                <a:gd name="T38" fmla="*/ 0 w 230"/>
                <a:gd name="T39" fmla="*/ 0 h 193"/>
                <a:gd name="T40" fmla="*/ 0 w 230"/>
                <a:gd name="T41" fmla="*/ 0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193"/>
                <a:gd name="T65" fmla="*/ 230 w 230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193">
                  <a:moveTo>
                    <a:pt x="0" y="59"/>
                  </a:moveTo>
                  <a:lnTo>
                    <a:pt x="6" y="101"/>
                  </a:lnTo>
                  <a:lnTo>
                    <a:pt x="14" y="71"/>
                  </a:lnTo>
                  <a:lnTo>
                    <a:pt x="39" y="46"/>
                  </a:lnTo>
                  <a:lnTo>
                    <a:pt x="74" y="39"/>
                  </a:lnTo>
                  <a:lnTo>
                    <a:pt x="121" y="47"/>
                  </a:lnTo>
                  <a:lnTo>
                    <a:pt x="163" y="66"/>
                  </a:lnTo>
                  <a:lnTo>
                    <a:pt x="199" y="92"/>
                  </a:lnTo>
                  <a:lnTo>
                    <a:pt x="217" y="117"/>
                  </a:lnTo>
                  <a:lnTo>
                    <a:pt x="227" y="161"/>
                  </a:lnTo>
                  <a:lnTo>
                    <a:pt x="227" y="193"/>
                  </a:lnTo>
                  <a:lnTo>
                    <a:pt x="230" y="104"/>
                  </a:lnTo>
                  <a:lnTo>
                    <a:pt x="208" y="67"/>
                  </a:lnTo>
                  <a:lnTo>
                    <a:pt x="203" y="60"/>
                  </a:lnTo>
                  <a:lnTo>
                    <a:pt x="169" y="28"/>
                  </a:lnTo>
                  <a:lnTo>
                    <a:pt x="123" y="6"/>
                  </a:lnTo>
                  <a:lnTo>
                    <a:pt x="106" y="2"/>
                  </a:lnTo>
                  <a:lnTo>
                    <a:pt x="65" y="0"/>
                  </a:lnTo>
                  <a:lnTo>
                    <a:pt x="30" y="16"/>
                  </a:lnTo>
                  <a:lnTo>
                    <a:pt x="18" y="2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2" name="Freeform 112">
              <a:extLst>
                <a:ext uri="{FF2B5EF4-FFF2-40B4-BE49-F238E27FC236}">
                  <a16:creationId xmlns:a16="http://schemas.microsoft.com/office/drawing/2014/main" id="{9AC243FC-CECF-FD1C-0987-344184FCE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1276"/>
              <a:ext cx="88" cy="47"/>
            </a:xfrm>
            <a:custGeom>
              <a:avLst/>
              <a:gdLst>
                <a:gd name="T0" fmla="*/ 0 w 440"/>
                <a:gd name="T1" fmla="*/ 0 h 235"/>
                <a:gd name="T2" fmla="*/ 0 w 440"/>
                <a:gd name="T3" fmla="*/ 1 h 235"/>
                <a:gd name="T4" fmla="*/ 0 w 440"/>
                <a:gd name="T5" fmla="*/ 1 h 235"/>
                <a:gd name="T6" fmla="*/ 0 w 440"/>
                <a:gd name="T7" fmla="*/ 1 h 235"/>
                <a:gd name="T8" fmla="*/ 0 w 440"/>
                <a:gd name="T9" fmla="*/ 0 h 235"/>
                <a:gd name="T10" fmla="*/ 1 w 440"/>
                <a:gd name="T11" fmla="*/ 1 h 235"/>
                <a:gd name="T12" fmla="*/ 1 w 440"/>
                <a:gd name="T13" fmla="*/ 1 h 235"/>
                <a:gd name="T14" fmla="*/ 1 w 440"/>
                <a:gd name="T15" fmla="*/ 1 h 235"/>
                <a:gd name="T16" fmla="*/ 1 w 440"/>
                <a:gd name="T17" fmla="*/ 1 h 235"/>
                <a:gd name="T18" fmla="*/ 1 w 440"/>
                <a:gd name="T19" fmla="*/ 1 h 235"/>
                <a:gd name="T20" fmla="*/ 2 w 440"/>
                <a:gd name="T21" fmla="*/ 2 h 235"/>
                <a:gd name="T22" fmla="*/ 2 w 440"/>
                <a:gd name="T23" fmla="*/ 2 h 235"/>
                <a:gd name="T24" fmla="*/ 2 w 440"/>
                <a:gd name="T25" fmla="*/ 2 h 235"/>
                <a:gd name="T26" fmla="*/ 2 w 440"/>
                <a:gd name="T27" fmla="*/ 2 h 235"/>
                <a:gd name="T28" fmla="*/ 3 w 440"/>
                <a:gd name="T29" fmla="*/ 2 h 235"/>
                <a:gd name="T30" fmla="*/ 3 w 440"/>
                <a:gd name="T31" fmla="*/ 2 h 235"/>
                <a:gd name="T32" fmla="*/ 3 w 440"/>
                <a:gd name="T33" fmla="*/ 1 h 235"/>
                <a:gd name="T34" fmla="*/ 3 w 440"/>
                <a:gd name="T35" fmla="*/ 1 h 235"/>
                <a:gd name="T36" fmla="*/ 3 w 440"/>
                <a:gd name="T37" fmla="*/ 1 h 235"/>
                <a:gd name="T38" fmla="*/ 3 w 440"/>
                <a:gd name="T39" fmla="*/ 1 h 235"/>
                <a:gd name="T40" fmla="*/ 4 w 440"/>
                <a:gd name="T41" fmla="*/ 1 h 235"/>
                <a:gd name="T42" fmla="*/ 3 w 440"/>
                <a:gd name="T43" fmla="*/ 1 h 235"/>
                <a:gd name="T44" fmla="*/ 3 w 440"/>
                <a:gd name="T45" fmla="*/ 1 h 235"/>
                <a:gd name="T46" fmla="*/ 3 w 440"/>
                <a:gd name="T47" fmla="*/ 1 h 235"/>
                <a:gd name="T48" fmla="*/ 3 w 440"/>
                <a:gd name="T49" fmla="*/ 1 h 235"/>
                <a:gd name="T50" fmla="*/ 3 w 440"/>
                <a:gd name="T51" fmla="*/ 0 h 235"/>
                <a:gd name="T52" fmla="*/ 3 w 440"/>
                <a:gd name="T53" fmla="*/ 1 h 235"/>
                <a:gd name="T54" fmla="*/ 3 w 440"/>
                <a:gd name="T55" fmla="*/ 1 h 235"/>
                <a:gd name="T56" fmla="*/ 3 w 440"/>
                <a:gd name="T57" fmla="*/ 2 h 235"/>
                <a:gd name="T58" fmla="*/ 2 w 440"/>
                <a:gd name="T59" fmla="*/ 2 h 235"/>
                <a:gd name="T60" fmla="*/ 2 w 440"/>
                <a:gd name="T61" fmla="*/ 1 h 235"/>
                <a:gd name="T62" fmla="*/ 2 w 440"/>
                <a:gd name="T63" fmla="*/ 1 h 235"/>
                <a:gd name="T64" fmla="*/ 1 w 440"/>
                <a:gd name="T65" fmla="*/ 1 h 235"/>
                <a:gd name="T66" fmla="*/ 1 w 440"/>
                <a:gd name="T67" fmla="*/ 1 h 235"/>
                <a:gd name="T68" fmla="*/ 1 w 440"/>
                <a:gd name="T69" fmla="*/ 1 h 235"/>
                <a:gd name="T70" fmla="*/ 1 w 440"/>
                <a:gd name="T71" fmla="*/ 0 h 235"/>
                <a:gd name="T72" fmla="*/ 1 w 440"/>
                <a:gd name="T73" fmla="*/ 0 h 235"/>
                <a:gd name="T74" fmla="*/ 1 w 440"/>
                <a:gd name="T75" fmla="*/ 0 h 235"/>
                <a:gd name="T76" fmla="*/ 0 w 440"/>
                <a:gd name="T77" fmla="*/ 0 h 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40"/>
                <a:gd name="T118" fmla="*/ 0 h 235"/>
                <a:gd name="T119" fmla="*/ 440 w 440"/>
                <a:gd name="T120" fmla="*/ 235 h 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40" h="235">
                  <a:moveTo>
                    <a:pt x="0" y="8"/>
                  </a:moveTo>
                  <a:lnTo>
                    <a:pt x="12" y="73"/>
                  </a:lnTo>
                  <a:lnTo>
                    <a:pt x="21" y="75"/>
                  </a:lnTo>
                  <a:lnTo>
                    <a:pt x="21" y="69"/>
                  </a:lnTo>
                  <a:lnTo>
                    <a:pt x="42" y="51"/>
                  </a:lnTo>
                  <a:lnTo>
                    <a:pt x="115" y="71"/>
                  </a:lnTo>
                  <a:lnTo>
                    <a:pt x="119" y="94"/>
                  </a:lnTo>
                  <a:lnTo>
                    <a:pt x="132" y="136"/>
                  </a:lnTo>
                  <a:lnTo>
                    <a:pt x="155" y="175"/>
                  </a:lnTo>
                  <a:lnTo>
                    <a:pt x="167" y="187"/>
                  </a:lnTo>
                  <a:lnTo>
                    <a:pt x="203" y="217"/>
                  </a:lnTo>
                  <a:lnTo>
                    <a:pt x="247" y="233"/>
                  </a:lnTo>
                  <a:lnTo>
                    <a:pt x="258" y="235"/>
                  </a:lnTo>
                  <a:lnTo>
                    <a:pt x="300" y="235"/>
                  </a:lnTo>
                  <a:lnTo>
                    <a:pt x="331" y="218"/>
                  </a:lnTo>
                  <a:lnTo>
                    <a:pt x="340" y="210"/>
                  </a:lnTo>
                  <a:lnTo>
                    <a:pt x="356" y="179"/>
                  </a:lnTo>
                  <a:lnTo>
                    <a:pt x="362" y="137"/>
                  </a:lnTo>
                  <a:lnTo>
                    <a:pt x="411" y="151"/>
                  </a:lnTo>
                  <a:lnTo>
                    <a:pt x="426" y="182"/>
                  </a:lnTo>
                  <a:lnTo>
                    <a:pt x="440" y="185"/>
                  </a:lnTo>
                  <a:lnTo>
                    <a:pt x="426" y="95"/>
                  </a:lnTo>
                  <a:lnTo>
                    <a:pt x="409" y="118"/>
                  </a:lnTo>
                  <a:lnTo>
                    <a:pt x="362" y="105"/>
                  </a:lnTo>
                  <a:lnTo>
                    <a:pt x="361" y="89"/>
                  </a:lnTo>
                  <a:lnTo>
                    <a:pt x="351" y="45"/>
                  </a:lnTo>
                  <a:lnTo>
                    <a:pt x="348" y="134"/>
                  </a:lnTo>
                  <a:lnTo>
                    <a:pt x="343" y="164"/>
                  </a:lnTo>
                  <a:lnTo>
                    <a:pt x="317" y="188"/>
                  </a:lnTo>
                  <a:lnTo>
                    <a:pt x="282" y="196"/>
                  </a:lnTo>
                  <a:lnTo>
                    <a:pt x="235" y="187"/>
                  </a:lnTo>
                  <a:lnTo>
                    <a:pt x="191" y="168"/>
                  </a:lnTo>
                  <a:lnTo>
                    <a:pt x="155" y="139"/>
                  </a:lnTo>
                  <a:lnTo>
                    <a:pt x="140" y="116"/>
                  </a:lnTo>
                  <a:lnTo>
                    <a:pt x="130" y="74"/>
                  </a:lnTo>
                  <a:lnTo>
                    <a:pt x="127" y="42"/>
                  </a:lnTo>
                  <a:lnTo>
                    <a:pt x="121" y="0"/>
                  </a:lnTo>
                  <a:lnTo>
                    <a:pt x="113" y="3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3" name="Freeform 113">
              <a:extLst>
                <a:ext uri="{FF2B5EF4-FFF2-40B4-BE49-F238E27FC236}">
                  <a16:creationId xmlns:a16="http://schemas.microsoft.com/office/drawing/2014/main" id="{ECABAF81-8CEB-8500-3F99-1516DF139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214"/>
              <a:ext cx="24" cy="26"/>
            </a:xfrm>
            <a:custGeom>
              <a:avLst/>
              <a:gdLst>
                <a:gd name="T0" fmla="*/ 0 w 119"/>
                <a:gd name="T1" fmla="*/ 1 h 133"/>
                <a:gd name="T2" fmla="*/ 0 w 119"/>
                <a:gd name="T3" fmla="*/ 1 h 133"/>
                <a:gd name="T4" fmla="*/ 0 w 119"/>
                <a:gd name="T5" fmla="*/ 1 h 133"/>
                <a:gd name="T6" fmla="*/ 0 w 119"/>
                <a:gd name="T7" fmla="*/ 1 h 133"/>
                <a:gd name="T8" fmla="*/ 1 w 119"/>
                <a:gd name="T9" fmla="*/ 1 h 133"/>
                <a:gd name="T10" fmla="*/ 1 w 119"/>
                <a:gd name="T11" fmla="*/ 1 h 133"/>
                <a:gd name="T12" fmla="*/ 1 w 119"/>
                <a:gd name="T13" fmla="*/ 0 h 133"/>
                <a:gd name="T14" fmla="*/ 1 w 119"/>
                <a:gd name="T15" fmla="*/ 0 h 133"/>
                <a:gd name="T16" fmla="*/ 1 w 119"/>
                <a:gd name="T17" fmla="*/ 0 h 133"/>
                <a:gd name="T18" fmla="*/ 1 w 119"/>
                <a:gd name="T19" fmla="*/ 0 h 133"/>
                <a:gd name="T20" fmla="*/ 1 w 119"/>
                <a:gd name="T21" fmla="*/ 0 h 133"/>
                <a:gd name="T22" fmla="*/ 1 w 119"/>
                <a:gd name="T23" fmla="*/ 1 h 133"/>
                <a:gd name="T24" fmla="*/ 1 w 119"/>
                <a:gd name="T25" fmla="*/ 1 h 133"/>
                <a:gd name="T26" fmla="*/ 0 w 119"/>
                <a:gd name="T27" fmla="*/ 1 h 133"/>
                <a:gd name="T28" fmla="*/ 0 w 119"/>
                <a:gd name="T29" fmla="*/ 1 h 133"/>
                <a:gd name="T30" fmla="*/ 0 w 119"/>
                <a:gd name="T31" fmla="*/ 1 h 133"/>
                <a:gd name="T32" fmla="*/ 0 w 119"/>
                <a:gd name="T33" fmla="*/ 1 h 1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133"/>
                <a:gd name="T53" fmla="*/ 119 w 119"/>
                <a:gd name="T54" fmla="*/ 133 h 1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133">
                  <a:moveTo>
                    <a:pt x="0" y="96"/>
                  </a:moveTo>
                  <a:lnTo>
                    <a:pt x="10" y="117"/>
                  </a:lnTo>
                  <a:lnTo>
                    <a:pt x="35" y="131"/>
                  </a:lnTo>
                  <a:lnTo>
                    <a:pt x="60" y="133"/>
                  </a:lnTo>
                  <a:lnTo>
                    <a:pt x="94" y="117"/>
                  </a:lnTo>
                  <a:lnTo>
                    <a:pt x="111" y="93"/>
                  </a:lnTo>
                  <a:lnTo>
                    <a:pt x="119" y="56"/>
                  </a:lnTo>
                  <a:lnTo>
                    <a:pt x="119" y="42"/>
                  </a:lnTo>
                  <a:lnTo>
                    <a:pt x="108" y="0"/>
                  </a:lnTo>
                  <a:lnTo>
                    <a:pt x="106" y="52"/>
                  </a:lnTo>
                  <a:lnTo>
                    <a:pt x="106" y="55"/>
                  </a:lnTo>
                  <a:lnTo>
                    <a:pt x="96" y="92"/>
                  </a:lnTo>
                  <a:lnTo>
                    <a:pt x="68" y="106"/>
                  </a:lnTo>
                  <a:lnTo>
                    <a:pt x="50" y="95"/>
                  </a:lnTo>
                  <a:lnTo>
                    <a:pt x="26" y="82"/>
                  </a:lnTo>
                  <a:lnTo>
                    <a:pt x="10" y="8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4" name="Freeform 114">
              <a:extLst>
                <a:ext uri="{FF2B5EF4-FFF2-40B4-BE49-F238E27FC236}">
                  <a16:creationId xmlns:a16="http://schemas.microsoft.com/office/drawing/2014/main" id="{10229FCC-D18D-6B80-F5EF-34B215CD4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" y="1211"/>
              <a:ext cx="10" cy="16"/>
            </a:xfrm>
            <a:custGeom>
              <a:avLst/>
              <a:gdLst>
                <a:gd name="T0" fmla="*/ 0 w 51"/>
                <a:gd name="T1" fmla="*/ 0 h 78"/>
                <a:gd name="T2" fmla="*/ 0 w 51"/>
                <a:gd name="T3" fmla="*/ 1 h 78"/>
                <a:gd name="T4" fmla="*/ 0 w 51"/>
                <a:gd name="T5" fmla="*/ 1 h 78"/>
                <a:gd name="T6" fmla="*/ 0 w 51"/>
                <a:gd name="T7" fmla="*/ 0 h 78"/>
                <a:gd name="T8" fmla="*/ 0 w 51"/>
                <a:gd name="T9" fmla="*/ 0 h 78"/>
                <a:gd name="T10" fmla="*/ 0 w 51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78"/>
                <a:gd name="T20" fmla="*/ 51 w 51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78">
                  <a:moveTo>
                    <a:pt x="0" y="38"/>
                  </a:moveTo>
                  <a:lnTo>
                    <a:pt x="34" y="78"/>
                  </a:lnTo>
                  <a:lnTo>
                    <a:pt x="51" y="75"/>
                  </a:lnTo>
                  <a:lnTo>
                    <a:pt x="21" y="40"/>
                  </a:lnTo>
                  <a:lnTo>
                    <a:pt x="11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5" name="Freeform 115">
              <a:extLst>
                <a:ext uri="{FF2B5EF4-FFF2-40B4-BE49-F238E27FC236}">
                  <a16:creationId xmlns:a16="http://schemas.microsoft.com/office/drawing/2014/main" id="{DAE139DB-6D92-A07C-D758-42F8FA694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195"/>
              <a:ext cx="50" cy="29"/>
            </a:xfrm>
            <a:custGeom>
              <a:avLst/>
              <a:gdLst>
                <a:gd name="T0" fmla="*/ 0 w 252"/>
                <a:gd name="T1" fmla="*/ 1 h 148"/>
                <a:gd name="T2" fmla="*/ 0 w 252"/>
                <a:gd name="T3" fmla="*/ 1 h 148"/>
                <a:gd name="T4" fmla="*/ 0 w 252"/>
                <a:gd name="T5" fmla="*/ 1 h 148"/>
                <a:gd name="T6" fmla="*/ 0 w 252"/>
                <a:gd name="T7" fmla="*/ 1 h 148"/>
                <a:gd name="T8" fmla="*/ 0 w 252"/>
                <a:gd name="T9" fmla="*/ 1 h 148"/>
                <a:gd name="T10" fmla="*/ 0 w 252"/>
                <a:gd name="T11" fmla="*/ 1 h 148"/>
                <a:gd name="T12" fmla="*/ 0 w 252"/>
                <a:gd name="T13" fmla="*/ 0 h 148"/>
                <a:gd name="T14" fmla="*/ 1 w 252"/>
                <a:gd name="T15" fmla="*/ 0 h 148"/>
                <a:gd name="T16" fmla="*/ 1 w 252"/>
                <a:gd name="T17" fmla="*/ 0 h 148"/>
                <a:gd name="T18" fmla="*/ 1 w 252"/>
                <a:gd name="T19" fmla="*/ 0 h 148"/>
                <a:gd name="T20" fmla="*/ 1 w 252"/>
                <a:gd name="T21" fmla="*/ 1 h 148"/>
                <a:gd name="T22" fmla="*/ 2 w 252"/>
                <a:gd name="T23" fmla="*/ 1 h 148"/>
                <a:gd name="T24" fmla="*/ 2 w 252"/>
                <a:gd name="T25" fmla="*/ 1 h 148"/>
                <a:gd name="T26" fmla="*/ 2 w 252"/>
                <a:gd name="T27" fmla="*/ 1 h 148"/>
                <a:gd name="T28" fmla="*/ 2 w 252"/>
                <a:gd name="T29" fmla="*/ 1 h 148"/>
                <a:gd name="T30" fmla="*/ 2 w 252"/>
                <a:gd name="T31" fmla="*/ 0 h 148"/>
                <a:gd name="T32" fmla="*/ 2 w 252"/>
                <a:gd name="T33" fmla="*/ 0 h 148"/>
                <a:gd name="T34" fmla="*/ 1 w 252"/>
                <a:gd name="T35" fmla="*/ 0 h 148"/>
                <a:gd name="T36" fmla="*/ 1 w 252"/>
                <a:gd name="T37" fmla="*/ 0 h 148"/>
                <a:gd name="T38" fmla="*/ 1 w 252"/>
                <a:gd name="T39" fmla="*/ 0 h 148"/>
                <a:gd name="T40" fmla="*/ 1 w 252"/>
                <a:gd name="T41" fmla="*/ 0 h 148"/>
                <a:gd name="T42" fmla="*/ 0 w 252"/>
                <a:gd name="T43" fmla="*/ 0 h 148"/>
                <a:gd name="T44" fmla="*/ 0 w 252"/>
                <a:gd name="T45" fmla="*/ 0 h 148"/>
                <a:gd name="T46" fmla="*/ 0 w 252"/>
                <a:gd name="T47" fmla="*/ 1 h 1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2"/>
                <a:gd name="T73" fmla="*/ 0 h 148"/>
                <a:gd name="T74" fmla="*/ 252 w 252"/>
                <a:gd name="T75" fmla="*/ 148 h 1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2" h="148">
                  <a:moveTo>
                    <a:pt x="0" y="65"/>
                  </a:moveTo>
                  <a:lnTo>
                    <a:pt x="0" y="66"/>
                  </a:lnTo>
                  <a:lnTo>
                    <a:pt x="7" y="109"/>
                  </a:lnTo>
                  <a:lnTo>
                    <a:pt x="13" y="120"/>
                  </a:lnTo>
                  <a:lnTo>
                    <a:pt x="24" y="82"/>
                  </a:lnTo>
                  <a:lnTo>
                    <a:pt x="28" y="64"/>
                  </a:lnTo>
                  <a:lnTo>
                    <a:pt x="54" y="41"/>
                  </a:lnTo>
                  <a:lnTo>
                    <a:pt x="82" y="39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82" y="65"/>
                  </a:lnTo>
                  <a:lnTo>
                    <a:pt x="219" y="88"/>
                  </a:lnTo>
                  <a:lnTo>
                    <a:pt x="237" y="108"/>
                  </a:lnTo>
                  <a:lnTo>
                    <a:pt x="250" y="148"/>
                  </a:lnTo>
                  <a:lnTo>
                    <a:pt x="252" y="96"/>
                  </a:lnTo>
                  <a:lnTo>
                    <a:pt x="227" y="59"/>
                  </a:lnTo>
                  <a:lnTo>
                    <a:pt x="214" y="49"/>
                  </a:lnTo>
                  <a:lnTo>
                    <a:pt x="174" y="25"/>
                  </a:lnTo>
                  <a:lnTo>
                    <a:pt x="125" y="7"/>
                  </a:lnTo>
                  <a:lnTo>
                    <a:pt x="117" y="5"/>
                  </a:lnTo>
                  <a:lnTo>
                    <a:pt x="70" y="0"/>
                  </a:lnTo>
                  <a:lnTo>
                    <a:pt x="34" y="8"/>
                  </a:lnTo>
                  <a:lnTo>
                    <a:pt x="11" y="2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6" name="Freeform 116">
              <a:extLst>
                <a:ext uri="{FF2B5EF4-FFF2-40B4-BE49-F238E27FC236}">
                  <a16:creationId xmlns:a16="http://schemas.microsoft.com/office/drawing/2014/main" id="{268ACBB5-AD56-BACF-0BD0-7636CFBAC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1183"/>
              <a:ext cx="43" cy="48"/>
            </a:xfrm>
            <a:custGeom>
              <a:avLst/>
              <a:gdLst>
                <a:gd name="T0" fmla="*/ 0 w 216"/>
                <a:gd name="T1" fmla="*/ 0 h 242"/>
                <a:gd name="T2" fmla="*/ 0 w 216"/>
                <a:gd name="T3" fmla="*/ 1 h 242"/>
                <a:gd name="T4" fmla="*/ 2 w 216"/>
                <a:gd name="T5" fmla="*/ 2 h 242"/>
                <a:gd name="T6" fmla="*/ 2 w 216"/>
                <a:gd name="T7" fmla="*/ 2 h 242"/>
                <a:gd name="T8" fmla="*/ 2 w 216"/>
                <a:gd name="T9" fmla="*/ 2 h 242"/>
                <a:gd name="T10" fmla="*/ 2 w 216"/>
                <a:gd name="T11" fmla="*/ 2 h 242"/>
                <a:gd name="T12" fmla="*/ 0 w 216"/>
                <a:gd name="T13" fmla="*/ 1 h 242"/>
                <a:gd name="T14" fmla="*/ 0 w 216"/>
                <a:gd name="T15" fmla="*/ 0 h 242"/>
                <a:gd name="T16" fmla="*/ 0 w 216"/>
                <a:gd name="T17" fmla="*/ 0 h 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"/>
                <a:gd name="T28" fmla="*/ 0 h 242"/>
                <a:gd name="T29" fmla="*/ 216 w 216"/>
                <a:gd name="T30" fmla="*/ 242 h 2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" h="242">
                  <a:moveTo>
                    <a:pt x="0" y="0"/>
                  </a:moveTo>
                  <a:lnTo>
                    <a:pt x="0" y="174"/>
                  </a:lnTo>
                  <a:lnTo>
                    <a:pt x="213" y="242"/>
                  </a:lnTo>
                  <a:lnTo>
                    <a:pt x="216" y="223"/>
                  </a:lnTo>
                  <a:lnTo>
                    <a:pt x="206" y="216"/>
                  </a:lnTo>
                  <a:lnTo>
                    <a:pt x="189" y="219"/>
                  </a:lnTo>
                  <a:lnTo>
                    <a:pt x="33" y="171"/>
                  </a:lnTo>
                  <a:lnTo>
                    <a:pt x="3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Freeform 117">
              <a:extLst>
                <a:ext uri="{FF2B5EF4-FFF2-40B4-BE49-F238E27FC236}">
                  <a16:creationId xmlns:a16="http://schemas.microsoft.com/office/drawing/2014/main" id="{5AD7195D-6267-0629-8354-3CB264CE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8" y="1134"/>
              <a:ext cx="80" cy="42"/>
            </a:xfrm>
            <a:custGeom>
              <a:avLst/>
              <a:gdLst>
                <a:gd name="T0" fmla="*/ 0 w 401"/>
                <a:gd name="T1" fmla="*/ 0 h 212"/>
                <a:gd name="T2" fmla="*/ 0 w 401"/>
                <a:gd name="T3" fmla="*/ 1 h 212"/>
                <a:gd name="T4" fmla="*/ 0 w 401"/>
                <a:gd name="T5" fmla="*/ 0 h 212"/>
                <a:gd name="T6" fmla="*/ 0 w 401"/>
                <a:gd name="T7" fmla="*/ 0 h 212"/>
                <a:gd name="T8" fmla="*/ 0 w 401"/>
                <a:gd name="T9" fmla="*/ 0 h 212"/>
                <a:gd name="T10" fmla="*/ 1 w 401"/>
                <a:gd name="T11" fmla="*/ 0 h 212"/>
                <a:gd name="T12" fmla="*/ 1 w 401"/>
                <a:gd name="T13" fmla="*/ 0 h 212"/>
                <a:gd name="T14" fmla="*/ 2 w 401"/>
                <a:gd name="T15" fmla="*/ 0 h 212"/>
                <a:gd name="T16" fmla="*/ 2 w 401"/>
                <a:gd name="T17" fmla="*/ 0 h 212"/>
                <a:gd name="T18" fmla="*/ 2 w 401"/>
                <a:gd name="T19" fmla="*/ 1 h 212"/>
                <a:gd name="T20" fmla="*/ 2 w 401"/>
                <a:gd name="T21" fmla="*/ 1 h 212"/>
                <a:gd name="T22" fmla="*/ 3 w 401"/>
                <a:gd name="T23" fmla="*/ 1 h 212"/>
                <a:gd name="T24" fmla="*/ 3 w 401"/>
                <a:gd name="T25" fmla="*/ 1 h 212"/>
                <a:gd name="T26" fmla="*/ 3 w 401"/>
                <a:gd name="T27" fmla="*/ 1 h 212"/>
                <a:gd name="T28" fmla="*/ 3 w 401"/>
                <a:gd name="T29" fmla="*/ 2 h 212"/>
                <a:gd name="T30" fmla="*/ 3 w 401"/>
                <a:gd name="T31" fmla="*/ 1 h 212"/>
                <a:gd name="T32" fmla="*/ 3 w 401"/>
                <a:gd name="T33" fmla="*/ 1 h 212"/>
                <a:gd name="T34" fmla="*/ 3 w 401"/>
                <a:gd name="T35" fmla="*/ 1 h 212"/>
                <a:gd name="T36" fmla="*/ 3 w 401"/>
                <a:gd name="T37" fmla="*/ 1 h 212"/>
                <a:gd name="T38" fmla="*/ 3 w 401"/>
                <a:gd name="T39" fmla="*/ 1 h 212"/>
                <a:gd name="T40" fmla="*/ 2 w 401"/>
                <a:gd name="T41" fmla="*/ 0 h 212"/>
                <a:gd name="T42" fmla="*/ 2 w 401"/>
                <a:gd name="T43" fmla="*/ 0 h 212"/>
                <a:gd name="T44" fmla="*/ 2 w 401"/>
                <a:gd name="T45" fmla="*/ 0 h 212"/>
                <a:gd name="T46" fmla="*/ 1 w 401"/>
                <a:gd name="T47" fmla="*/ 0 h 212"/>
                <a:gd name="T48" fmla="*/ 1 w 401"/>
                <a:gd name="T49" fmla="*/ 0 h 212"/>
                <a:gd name="T50" fmla="*/ 1 w 401"/>
                <a:gd name="T51" fmla="*/ 0 h 212"/>
                <a:gd name="T52" fmla="*/ 0 w 401"/>
                <a:gd name="T53" fmla="*/ 0 h 212"/>
                <a:gd name="T54" fmla="*/ 0 w 401"/>
                <a:gd name="T55" fmla="*/ 0 h 212"/>
                <a:gd name="T56" fmla="*/ 0 w 401"/>
                <a:gd name="T57" fmla="*/ 0 h 2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1"/>
                <a:gd name="T88" fmla="*/ 0 h 212"/>
                <a:gd name="T89" fmla="*/ 401 w 401"/>
                <a:gd name="T90" fmla="*/ 212 h 2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1" h="212">
                  <a:moveTo>
                    <a:pt x="0" y="35"/>
                  </a:moveTo>
                  <a:lnTo>
                    <a:pt x="9" y="74"/>
                  </a:lnTo>
                  <a:lnTo>
                    <a:pt x="21" y="46"/>
                  </a:lnTo>
                  <a:lnTo>
                    <a:pt x="58" y="34"/>
                  </a:lnTo>
                  <a:lnTo>
                    <a:pt x="60" y="34"/>
                  </a:lnTo>
                  <a:lnTo>
                    <a:pt x="97" y="35"/>
                  </a:lnTo>
                  <a:lnTo>
                    <a:pt x="143" y="42"/>
                  </a:lnTo>
                  <a:lnTo>
                    <a:pt x="196" y="53"/>
                  </a:lnTo>
                  <a:lnTo>
                    <a:pt x="200" y="54"/>
                  </a:lnTo>
                  <a:lnTo>
                    <a:pt x="253" y="72"/>
                  </a:lnTo>
                  <a:lnTo>
                    <a:pt x="297" y="90"/>
                  </a:lnTo>
                  <a:lnTo>
                    <a:pt x="334" y="109"/>
                  </a:lnTo>
                  <a:lnTo>
                    <a:pt x="368" y="139"/>
                  </a:lnTo>
                  <a:lnTo>
                    <a:pt x="383" y="173"/>
                  </a:lnTo>
                  <a:lnTo>
                    <a:pt x="392" y="212"/>
                  </a:lnTo>
                  <a:lnTo>
                    <a:pt x="401" y="179"/>
                  </a:lnTo>
                  <a:lnTo>
                    <a:pt x="400" y="161"/>
                  </a:lnTo>
                  <a:lnTo>
                    <a:pt x="382" y="123"/>
                  </a:lnTo>
                  <a:lnTo>
                    <a:pt x="345" y="85"/>
                  </a:lnTo>
                  <a:lnTo>
                    <a:pt x="332" y="75"/>
                  </a:lnTo>
                  <a:lnTo>
                    <a:pt x="293" y="52"/>
                  </a:lnTo>
                  <a:lnTo>
                    <a:pt x="247" y="32"/>
                  </a:lnTo>
                  <a:lnTo>
                    <a:pt x="196" y="16"/>
                  </a:lnTo>
                  <a:lnTo>
                    <a:pt x="172" y="10"/>
                  </a:lnTo>
                  <a:lnTo>
                    <a:pt x="122" y="1"/>
                  </a:lnTo>
                  <a:lnTo>
                    <a:pt x="80" y="0"/>
                  </a:lnTo>
                  <a:lnTo>
                    <a:pt x="45" y="5"/>
                  </a:lnTo>
                  <a:lnTo>
                    <a:pt x="28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8" name="Freeform 118">
              <a:extLst>
                <a:ext uri="{FF2B5EF4-FFF2-40B4-BE49-F238E27FC236}">
                  <a16:creationId xmlns:a16="http://schemas.microsoft.com/office/drawing/2014/main" id="{743C7427-AE75-3D0D-876A-6D5A122B8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" y="1141"/>
              <a:ext cx="80" cy="43"/>
            </a:xfrm>
            <a:custGeom>
              <a:avLst/>
              <a:gdLst>
                <a:gd name="T0" fmla="*/ 0 w 401"/>
                <a:gd name="T1" fmla="*/ 0 h 214"/>
                <a:gd name="T2" fmla="*/ 0 w 401"/>
                <a:gd name="T3" fmla="*/ 0 h 214"/>
                <a:gd name="T4" fmla="*/ 0 w 401"/>
                <a:gd name="T5" fmla="*/ 1 h 214"/>
                <a:gd name="T6" fmla="*/ 0 w 401"/>
                <a:gd name="T7" fmla="*/ 1 h 214"/>
                <a:gd name="T8" fmla="*/ 1 w 401"/>
                <a:gd name="T9" fmla="*/ 1 h 214"/>
                <a:gd name="T10" fmla="*/ 1 w 401"/>
                <a:gd name="T11" fmla="*/ 1 h 214"/>
                <a:gd name="T12" fmla="*/ 1 w 401"/>
                <a:gd name="T13" fmla="*/ 1 h 214"/>
                <a:gd name="T14" fmla="*/ 2 w 401"/>
                <a:gd name="T15" fmla="*/ 2 h 214"/>
                <a:gd name="T16" fmla="*/ 2 w 401"/>
                <a:gd name="T17" fmla="*/ 2 h 214"/>
                <a:gd name="T18" fmla="*/ 2 w 401"/>
                <a:gd name="T19" fmla="*/ 2 h 214"/>
                <a:gd name="T20" fmla="*/ 3 w 401"/>
                <a:gd name="T21" fmla="*/ 2 h 214"/>
                <a:gd name="T22" fmla="*/ 3 w 401"/>
                <a:gd name="T23" fmla="*/ 2 h 214"/>
                <a:gd name="T24" fmla="*/ 3 w 401"/>
                <a:gd name="T25" fmla="*/ 2 h 214"/>
                <a:gd name="T26" fmla="*/ 3 w 401"/>
                <a:gd name="T27" fmla="*/ 1 h 214"/>
                <a:gd name="T28" fmla="*/ 3 w 401"/>
                <a:gd name="T29" fmla="*/ 1 h 214"/>
                <a:gd name="T30" fmla="*/ 3 w 401"/>
                <a:gd name="T31" fmla="*/ 1 h 214"/>
                <a:gd name="T32" fmla="*/ 3 w 401"/>
                <a:gd name="T33" fmla="*/ 1 h 214"/>
                <a:gd name="T34" fmla="*/ 3 w 401"/>
                <a:gd name="T35" fmla="*/ 1 h 214"/>
                <a:gd name="T36" fmla="*/ 2 w 401"/>
                <a:gd name="T37" fmla="*/ 1 h 214"/>
                <a:gd name="T38" fmla="*/ 2 w 401"/>
                <a:gd name="T39" fmla="*/ 1 h 214"/>
                <a:gd name="T40" fmla="*/ 2 w 401"/>
                <a:gd name="T41" fmla="*/ 1 h 214"/>
                <a:gd name="T42" fmla="*/ 2 w 401"/>
                <a:gd name="T43" fmla="*/ 1 h 214"/>
                <a:gd name="T44" fmla="*/ 1 w 401"/>
                <a:gd name="T45" fmla="*/ 1 h 214"/>
                <a:gd name="T46" fmla="*/ 1 w 401"/>
                <a:gd name="T47" fmla="*/ 1 h 214"/>
                <a:gd name="T48" fmla="*/ 1 w 401"/>
                <a:gd name="T49" fmla="*/ 1 h 214"/>
                <a:gd name="T50" fmla="*/ 0 w 401"/>
                <a:gd name="T51" fmla="*/ 1 h 214"/>
                <a:gd name="T52" fmla="*/ 0 w 401"/>
                <a:gd name="T53" fmla="*/ 0 h 214"/>
                <a:gd name="T54" fmla="*/ 0 w 401"/>
                <a:gd name="T55" fmla="*/ 0 h 214"/>
                <a:gd name="T56" fmla="*/ 0 w 401"/>
                <a:gd name="T57" fmla="*/ 0 h 2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1"/>
                <a:gd name="T88" fmla="*/ 0 h 214"/>
                <a:gd name="T89" fmla="*/ 401 w 401"/>
                <a:gd name="T90" fmla="*/ 214 h 2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1" h="214">
                  <a:moveTo>
                    <a:pt x="0" y="33"/>
                  </a:moveTo>
                  <a:lnTo>
                    <a:pt x="2" y="53"/>
                  </a:lnTo>
                  <a:lnTo>
                    <a:pt x="19" y="90"/>
                  </a:lnTo>
                  <a:lnTo>
                    <a:pt x="56" y="127"/>
                  </a:lnTo>
                  <a:lnTo>
                    <a:pt x="70" y="138"/>
                  </a:lnTo>
                  <a:lnTo>
                    <a:pt x="109" y="162"/>
                  </a:lnTo>
                  <a:lnTo>
                    <a:pt x="153" y="182"/>
                  </a:lnTo>
                  <a:lnTo>
                    <a:pt x="205" y="199"/>
                  </a:lnTo>
                  <a:lnTo>
                    <a:pt x="232" y="206"/>
                  </a:lnTo>
                  <a:lnTo>
                    <a:pt x="281" y="213"/>
                  </a:lnTo>
                  <a:lnTo>
                    <a:pt x="322" y="214"/>
                  </a:lnTo>
                  <a:lnTo>
                    <a:pt x="357" y="208"/>
                  </a:lnTo>
                  <a:lnTo>
                    <a:pt x="374" y="201"/>
                  </a:lnTo>
                  <a:lnTo>
                    <a:pt x="401" y="177"/>
                  </a:lnTo>
                  <a:lnTo>
                    <a:pt x="392" y="138"/>
                  </a:lnTo>
                  <a:lnTo>
                    <a:pt x="382" y="161"/>
                  </a:lnTo>
                  <a:lnTo>
                    <a:pt x="343" y="176"/>
                  </a:lnTo>
                  <a:lnTo>
                    <a:pt x="339" y="177"/>
                  </a:lnTo>
                  <a:lnTo>
                    <a:pt x="303" y="178"/>
                  </a:lnTo>
                  <a:lnTo>
                    <a:pt x="257" y="173"/>
                  </a:lnTo>
                  <a:lnTo>
                    <a:pt x="205" y="160"/>
                  </a:lnTo>
                  <a:lnTo>
                    <a:pt x="201" y="160"/>
                  </a:lnTo>
                  <a:lnTo>
                    <a:pt x="150" y="143"/>
                  </a:lnTo>
                  <a:lnTo>
                    <a:pt x="105" y="125"/>
                  </a:lnTo>
                  <a:lnTo>
                    <a:pt x="67" y="103"/>
                  </a:lnTo>
                  <a:lnTo>
                    <a:pt x="33" y="73"/>
                  </a:lnTo>
                  <a:lnTo>
                    <a:pt x="18" y="39"/>
                  </a:lnTo>
                  <a:lnTo>
                    <a:pt x="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9" name="Freeform 119">
              <a:extLst>
                <a:ext uri="{FF2B5EF4-FFF2-40B4-BE49-F238E27FC236}">
                  <a16:creationId xmlns:a16="http://schemas.microsoft.com/office/drawing/2014/main" id="{2EB999EE-D2E5-D541-3454-8FE67C3AF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" y="1295"/>
              <a:ext cx="2" cy="18"/>
            </a:xfrm>
            <a:custGeom>
              <a:avLst/>
              <a:gdLst>
                <a:gd name="T0" fmla="*/ 0 w 13"/>
                <a:gd name="T1" fmla="*/ 0 h 90"/>
                <a:gd name="T2" fmla="*/ 0 w 13"/>
                <a:gd name="T3" fmla="*/ 0 h 90"/>
                <a:gd name="T4" fmla="*/ 0 w 13"/>
                <a:gd name="T5" fmla="*/ 1 h 90"/>
                <a:gd name="T6" fmla="*/ 0 w 13"/>
                <a:gd name="T7" fmla="*/ 0 h 90"/>
                <a:gd name="T8" fmla="*/ 0 w 13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0"/>
                <a:gd name="T17" fmla="*/ 13 w 13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0">
                  <a:moveTo>
                    <a:pt x="0" y="0"/>
                  </a:moveTo>
                  <a:lnTo>
                    <a:pt x="0" y="0"/>
                  </a:lnTo>
                  <a:lnTo>
                    <a:pt x="13" y="90"/>
                  </a:lnTo>
                  <a:lnTo>
                    <a:pt x="1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0" name="Freeform 120">
              <a:extLst>
                <a:ext uri="{FF2B5EF4-FFF2-40B4-BE49-F238E27FC236}">
                  <a16:creationId xmlns:a16="http://schemas.microsoft.com/office/drawing/2014/main" id="{54F56FC5-D2A6-7239-8E6B-687F4F660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285"/>
              <a:ext cx="44" cy="18"/>
            </a:xfrm>
            <a:custGeom>
              <a:avLst/>
              <a:gdLst>
                <a:gd name="T0" fmla="*/ 0 w 221"/>
                <a:gd name="T1" fmla="*/ 0 h 92"/>
                <a:gd name="T2" fmla="*/ 0 w 221"/>
                <a:gd name="T3" fmla="*/ 0 h 92"/>
                <a:gd name="T4" fmla="*/ 2 w 221"/>
                <a:gd name="T5" fmla="*/ 1 h 92"/>
                <a:gd name="T6" fmla="*/ 2 w 221"/>
                <a:gd name="T7" fmla="*/ 0 h 92"/>
                <a:gd name="T8" fmla="*/ 0 w 22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"/>
                <a:gd name="T16" fmla="*/ 0 h 92"/>
                <a:gd name="T17" fmla="*/ 221 w 22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" h="92">
                  <a:moveTo>
                    <a:pt x="0" y="0"/>
                  </a:moveTo>
                  <a:lnTo>
                    <a:pt x="3" y="32"/>
                  </a:lnTo>
                  <a:lnTo>
                    <a:pt x="221" y="92"/>
                  </a:lnTo>
                  <a:lnTo>
                    <a:pt x="221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1" name="Freeform 121">
              <a:extLst>
                <a:ext uri="{FF2B5EF4-FFF2-40B4-BE49-F238E27FC236}">
                  <a16:creationId xmlns:a16="http://schemas.microsoft.com/office/drawing/2014/main" id="{CB37C4A8-6C55-DA55-76CC-AE567FC0B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1264"/>
              <a:ext cx="46" cy="39"/>
            </a:xfrm>
            <a:custGeom>
              <a:avLst/>
              <a:gdLst>
                <a:gd name="T0" fmla="*/ 0 w 230"/>
                <a:gd name="T1" fmla="*/ 0 h 193"/>
                <a:gd name="T2" fmla="*/ 0 w 230"/>
                <a:gd name="T3" fmla="*/ 1 h 193"/>
                <a:gd name="T4" fmla="*/ 0 w 230"/>
                <a:gd name="T5" fmla="*/ 1 h 193"/>
                <a:gd name="T6" fmla="*/ 0 w 230"/>
                <a:gd name="T7" fmla="*/ 0 h 193"/>
                <a:gd name="T8" fmla="*/ 1 w 230"/>
                <a:gd name="T9" fmla="*/ 0 h 193"/>
                <a:gd name="T10" fmla="*/ 1 w 230"/>
                <a:gd name="T11" fmla="*/ 0 h 193"/>
                <a:gd name="T12" fmla="*/ 1 w 230"/>
                <a:gd name="T13" fmla="*/ 1 h 193"/>
                <a:gd name="T14" fmla="*/ 2 w 230"/>
                <a:gd name="T15" fmla="*/ 1 h 193"/>
                <a:gd name="T16" fmla="*/ 2 w 230"/>
                <a:gd name="T17" fmla="*/ 1 h 193"/>
                <a:gd name="T18" fmla="*/ 2 w 230"/>
                <a:gd name="T19" fmla="*/ 1 h 193"/>
                <a:gd name="T20" fmla="*/ 2 w 230"/>
                <a:gd name="T21" fmla="*/ 2 h 193"/>
                <a:gd name="T22" fmla="*/ 2 w 230"/>
                <a:gd name="T23" fmla="*/ 1 h 193"/>
                <a:gd name="T24" fmla="*/ 2 w 230"/>
                <a:gd name="T25" fmla="*/ 1 h 193"/>
                <a:gd name="T26" fmla="*/ 2 w 230"/>
                <a:gd name="T27" fmla="*/ 0 h 193"/>
                <a:gd name="T28" fmla="*/ 1 w 230"/>
                <a:gd name="T29" fmla="*/ 0 h 193"/>
                <a:gd name="T30" fmla="*/ 1 w 230"/>
                <a:gd name="T31" fmla="*/ 0 h 193"/>
                <a:gd name="T32" fmla="*/ 1 w 230"/>
                <a:gd name="T33" fmla="*/ 0 h 193"/>
                <a:gd name="T34" fmla="*/ 1 w 230"/>
                <a:gd name="T35" fmla="*/ 0 h 193"/>
                <a:gd name="T36" fmla="*/ 0 w 230"/>
                <a:gd name="T37" fmla="*/ 0 h 193"/>
                <a:gd name="T38" fmla="*/ 0 w 230"/>
                <a:gd name="T39" fmla="*/ 0 h 193"/>
                <a:gd name="T40" fmla="*/ 0 w 230"/>
                <a:gd name="T41" fmla="*/ 0 h 1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0"/>
                <a:gd name="T64" fmla="*/ 0 h 193"/>
                <a:gd name="T65" fmla="*/ 230 w 230"/>
                <a:gd name="T66" fmla="*/ 193 h 1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0" h="193">
                  <a:moveTo>
                    <a:pt x="0" y="59"/>
                  </a:moveTo>
                  <a:lnTo>
                    <a:pt x="7" y="101"/>
                  </a:lnTo>
                  <a:lnTo>
                    <a:pt x="14" y="71"/>
                  </a:lnTo>
                  <a:lnTo>
                    <a:pt x="39" y="46"/>
                  </a:lnTo>
                  <a:lnTo>
                    <a:pt x="75" y="39"/>
                  </a:lnTo>
                  <a:lnTo>
                    <a:pt x="122" y="47"/>
                  </a:lnTo>
                  <a:lnTo>
                    <a:pt x="164" y="66"/>
                  </a:lnTo>
                  <a:lnTo>
                    <a:pt x="199" y="92"/>
                  </a:lnTo>
                  <a:lnTo>
                    <a:pt x="218" y="117"/>
                  </a:lnTo>
                  <a:lnTo>
                    <a:pt x="228" y="161"/>
                  </a:lnTo>
                  <a:lnTo>
                    <a:pt x="228" y="193"/>
                  </a:lnTo>
                  <a:lnTo>
                    <a:pt x="230" y="104"/>
                  </a:lnTo>
                  <a:lnTo>
                    <a:pt x="208" y="67"/>
                  </a:lnTo>
                  <a:lnTo>
                    <a:pt x="204" y="60"/>
                  </a:lnTo>
                  <a:lnTo>
                    <a:pt x="170" y="28"/>
                  </a:lnTo>
                  <a:lnTo>
                    <a:pt x="124" y="6"/>
                  </a:lnTo>
                  <a:lnTo>
                    <a:pt x="107" y="2"/>
                  </a:lnTo>
                  <a:lnTo>
                    <a:pt x="66" y="0"/>
                  </a:lnTo>
                  <a:lnTo>
                    <a:pt x="30" y="16"/>
                  </a:lnTo>
                  <a:lnTo>
                    <a:pt x="19" y="2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2" name="Freeform 122">
              <a:extLst>
                <a:ext uri="{FF2B5EF4-FFF2-40B4-BE49-F238E27FC236}">
                  <a16:creationId xmlns:a16="http://schemas.microsoft.com/office/drawing/2014/main" id="{86E42257-02C1-7F8F-5DF5-BF308722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" y="1276"/>
              <a:ext cx="88" cy="47"/>
            </a:xfrm>
            <a:custGeom>
              <a:avLst/>
              <a:gdLst>
                <a:gd name="T0" fmla="*/ 0 w 439"/>
                <a:gd name="T1" fmla="*/ 0 h 235"/>
                <a:gd name="T2" fmla="*/ 0 w 439"/>
                <a:gd name="T3" fmla="*/ 1 h 235"/>
                <a:gd name="T4" fmla="*/ 0 w 439"/>
                <a:gd name="T5" fmla="*/ 1 h 235"/>
                <a:gd name="T6" fmla="*/ 0 w 439"/>
                <a:gd name="T7" fmla="*/ 1 h 235"/>
                <a:gd name="T8" fmla="*/ 0 w 439"/>
                <a:gd name="T9" fmla="*/ 0 h 235"/>
                <a:gd name="T10" fmla="*/ 1 w 439"/>
                <a:gd name="T11" fmla="*/ 1 h 235"/>
                <a:gd name="T12" fmla="*/ 1 w 439"/>
                <a:gd name="T13" fmla="*/ 1 h 235"/>
                <a:gd name="T14" fmla="*/ 1 w 439"/>
                <a:gd name="T15" fmla="*/ 1 h 235"/>
                <a:gd name="T16" fmla="*/ 1 w 439"/>
                <a:gd name="T17" fmla="*/ 1 h 235"/>
                <a:gd name="T18" fmla="*/ 1 w 439"/>
                <a:gd name="T19" fmla="*/ 1 h 235"/>
                <a:gd name="T20" fmla="*/ 2 w 439"/>
                <a:gd name="T21" fmla="*/ 2 h 235"/>
                <a:gd name="T22" fmla="*/ 2 w 439"/>
                <a:gd name="T23" fmla="*/ 2 h 235"/>
                <a:gd name="T24" fmla="*/ 2 w 439"/>
                <a:gd name="T25" fmla="*/ 2 h 235"/>
                <a:gd name="T26" fmla="*/ 2 w 439"/>
                <a:gd name="T27" fmla="*/ 2 h 235"/>
                <a:gd name="T28" fmla="*/ 3 w 439"/>
                <a:gd name="T29" fmla="*/ 2 h 235"/>
                <a:gd name="T30" fmla="*/ 3 w 439"/>
                <a:gd name="T31" fmla="*/ 2 h 235"/>
                <a:gd name="T32" fmla="*/ 3 w 439"/>
                <a:gd name="T33" fmla="*/ 1 h 235"/>
                <a:gd name="T34" fmla="*/ 3 w 439"/>
                <a:gd name="T35" fmla="*/ 1 h 235"/>
                <a:gd name="T36" fmla="*/ 3 w 439"/>
                <a:gd name="T37" fmla="*/ 1 h 235"/>
                <a:gd name="T38" fmla="*/ 3 w 439"/>
                <a:gd name="T39" fmla="*/ 1 h 235"/>
                <a:gd name="T40" fmla="*/ 4 w 439"/>
                <a:gd name="T41" fmla="*/ 1 h 235"/>
                <a:gd name="T42" fmla="*/ 3 w 439"/>
                <a:gd name="T43" fmla="*/ 1 h 235"/>
                <a:gd name="T44" fmla="*/ 3 w 439"/>
                <a:gd name="T45" fmla="*/ 1 h 235"/>
                <a:gd name="T46" fmla="*/ 3 w 439"/>
                <a:gd name="T47" fmla="*/ 1 h 235"/>
                <a:gd name="T48" fmla="*/ 3 w 439"/>
                <a:gd name="T49" fmla="*/ 1 h 235"/>
                <a:gd name="T50" fmla="*/ 3 w 439"/>
                <a:gd name="T51" fmla="*/ 0 h 235"/>
                <a:gd name="T52" fmla="*/ 3 w 439"/>
                <a:gd name="T53" fmla="*/ 1 h 235"/>
                <a:gd name="T54" fmla="*/ 3 w 439"/>
                <a:gd name="T55" fmla="*/ 1 h 235"/>
                <a:gd name="T56" fmla="*/ 3 w 439"/>
                <a:gd name="T57" fmla="*/ 2 h 235"/>
                <a:gd name="T58" fmla="*/ 2 w 439"/>
                <a:gd name="T59" fmla="*/ 2 h 235"/>
                <a:gd name="T60" fmla="*/ 2 w 439"/>
                <a:gd name="T61" fmla="*/ 1 h 235"/>
                <a:gd name="T62" fmla="*/ 2 w 439"/>
                <a:gd name="T63" fmla="*/ 1 h 235"/>
                <a:gd name="T64" fmla="*/ 1 w 439"/>
                <a:gd name="T65" fmla="*/ 1 h 235"/>
                <a:gd name="T66" fmla="*/ 1 w 439"/>
                <a:gd name="T67" fmla="*/ 1 h 235"/>
                <a:gd name="T68" fmla="*/ 1 w 439"/>
                <a:gd name="T69" fmla="*/ 1 h 235"/>
                <a:gd name="T70" fmla="*/ 1 w 439"/>
                <a:gd name="T71" fmla="*/ 0 h 235"/>
                <a:gd name="T72" fmla="*/ 1 w 439"/>
                <a:gd name="T73" fmla="*/ 0 h 235"/>
                <a:gd name="T74" fmla="*/ 1 w 439"/>
                <a:gd name="T75" fmla="*/ 0 h 235"/>
                <a:gd name="T76" fmla="*/ 0 w 439"/>
                <a:gd name="T77" fmla="*/ 0 h 23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235"/>
                <a:gd name="T119" fmla="*/ 439 w 439"/>
                <a:gd name="T120" fmla="*/ 235 h 23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235">
                  <a:moveTo>
                    <a:pt x="0" y="8"/>
                  </a:moveTo>
                  <a:lnTo>
                    <a:pt x="12" y="73"/>
                  </a:lnTo>
                  <a:lnTo>
                    <a:pt x="21" y="75"/>
                  </a:lnTo>
                  <a:lnTo>
                    <a:pt x="21" y="69"/>
                  </a:lnTo>
                  <a:lnTo>
                    <a:pt x="43" y="51"/>
                  </a:lnTo>
                  <a:lnTo>
                    <a:pt x="115" y="71"/>
                  </a:lnTo>
                  <a:lnTo>
                    <a:pt x="118" y="94"/>
                  </a:lnTo>
                  <a:lnTo>
                    <a:pt x="132" y="136"/>
                  </a:lnTo>
                  <a:lnTo>
                    <a:pt x="155" y="175"/>
                  </a:lnTo>
                  <a:lnTo>
                    <a:pt x="166" y="187"/>
                  </a:lnTo>
                  <a:lnTo>
                    <a:pt x="203" y="217"/>
                  </a:lnTo>
                  <a:lnTo>
                    <a:pt x="246" y="233"/>
                  </a:lnTo>
                  <a:lnTo>
                    <a:pt x="258" y="235"/>
                  </a:lnTo>
                  <a:lnTo>
                    <a:pt x="300" y="235"/>
                  </a:lnTo>
                  <a:lnTo>
                    <a:pt x="331" y="218"/>
                  </a:lnTo>
                  <a:lnTo>
                    <a:pt x="340" y="210"/>
                  </a:lnTo>
                  <a:lnTo>
                    <a:pt x="356" y="179"/>
                  </a:lnTo>
                  <a:lnTo>
                    <a:pt x="362" y="137"/>
                  </a:lnTo>
                  <a:lnTo>
                    <a:pt x="411" y="151"/>
                  </a:lnTo>
                  <a:lnTo>
                    <a:pt x="426" y="182"/>
                  </a:lnTo>
                  <a:lnTo>
                    <a:pt x="439" y="185"/>
                  </a:lnTo>
                  <a:lnTo>
                    <a:pt x="426" y="95"/>
                  </a:lnTo>
                  <a:lnTo>
                    <a:pt x="408" y="118"/>
                  </a:lnTo>
                  <a:lnTo>
                    <a:pt x="362" y="105"/>
                  </a:lnTo>
                  <a:lnTo>
                    <a:pt x="360" y="89"/>
                  </a:lnTo>
                  <a:lnTo>
                    <a:pt x="350" y="45"/>
                  </a:lnTo>
                  <a:lnTo>
                    <a:pt x="348" y="134"/>
                  </a:lnTo>
                  <a:lnTo>
                    <a:pt x="342" y="164"/>
                  </a:lnTo>
                  <a:lnTo>
                    <a:pt x="317" y="188"/>
                  </a:lnTo>
                  <a:lnTo>
                    <a:pt x="283" y="196"/>
                  </a:lnTo>
                  <a:lnTo>
                    <a:pt x="235" y="187"/>
                  </a:lnTo>
                  <a:lnTo>
                    <a:pt x="190" y="168"/>
                  </a:lnTo>
                  <a:lnTo>
                    <a:pt x="155" y="139"/>
                  </a:lnTo>
                  <a:lnTo>
                    <a:pt x="140" y="116"/>
                  </a:lnTo>
                  <a:lnTo>
                    <a:pt x="130" y="74"/>
                  </a:lnTo>
                  <a:lnTo>
                    <a:pt x="127" y="42"/>
                  </a:lnTo>
                  <a:lnTo>
                    <a:pt x="120" y="0"/>
                  </a:lnTo>
                  <a:lnTo>
                    <a:pt x="112" y="3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3" name="Freeform 123">
              <a:extLst>
                <a:ext uri="{FF2B5EF4-FFF2-40B4-BE49-F238E27FC236}">
                  <a16:creationId xmlns:a16="http://schemas.microsoft.com/office/drawing/2014/main" id="{30D26636-F860-F94D-9458-1DC1BB06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" y="1198"/>
              <a:ext cx="20" cy="47"/>
            </a:xfrm>
            <a:custGeom>
              <a:avLst/>
              <a:gdLst>
                <a:gd name="T0" fmla="*/ 0 w 100"/>
                <a:gd name="T1" fmla="*/ 0 h 236"/>
                <a:gd name="T2" fmla="*/ 0 w 100"/>
                <a:gd name="T3" fmla="*/ 0 h 236"/>
                <a:gd name="T4" fmla="*/ 0 w 100"/>
                <a:gd name="T5" fmla="*/ 0 h 236"/>
                <a:gd name="T6" fmla="*/ 0 w 100"/>
                <a:gd name="T7" fmla="*/ 0 h 236"/>
                <a:gd name="T8" fmla="*/ 1 w 100"/>
                <a:gd name="T9" fmla="*/ 1 h 236"/>
                <a:gd name="T10" fmla="*/ 1 w 100"/>
                <a:gd name="T11" fmla="*/ 2 h 236"/>
                <a:gd name="T12" fmla="*/ 1 w 100"/>
                <a:gd name="T13" fmla="*/ 2 h 236"/>
                <a:gd name="T14" fmla="*/ 1 w 100"/>
                <a:gd name="T15" fmla="*/ 2 h 236"/>
                <a:gd name="T16" fmla="*/ 1 w 100"/>
                <a:gd name="T17" fmla="*/ 0 h 236"/>
                <a:gd name="T18" fmla="*/ 0 w 100"/>
                <a:gd name="T19" fmla="*/ 0 h 2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236"/>
                <a:gd name="T32" fmla="*/ 100 w 100"/>
                <a:gd name="T33" fmla="*/ 236 h 2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236">
                  <a:moveTo>
                    <a:pt x="0" y="0"/>
                  </a:moveTo>
                  <a:lnTo>
                    <a:pt x="0" y="12"/>
                  </a:lnTo>
                  <a:lnTo>
                    <a:pt x="9" y="17"/>
                  </a:lnTo>
                  <a:lnTo>
                    <a:pt x="49" y="43"/>
                  </a:lnTo>
                  <a:lnTo>
                    <a:pt x="66" y="79"/>
                  </a:lnTo>
                  <a:lnTo>
                    <a:pt x="66" y="204"/>
                  </a:lnTo>
                  <a:lnTo>
                    <a:pt x="71" y="228"/>
                  </a:lnTo>
                  <a:lnTo>
                    <a:pt x="100" y="236"/>
                  </a:lnTo>
                  <a:lnTo>
                    <a:pt x="10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4" name="Freeform 124">
              <a:extLst>
                <a:ext uri="{FF2B5EF4-FFF2-40B4-BE49-F238E27FC236}">
                  <a16:creationId xmlns:a16="http://schemas.microsoft.com/office/drawing/2014/main" id="{1233ADAE-9A01-19B5-5EAE-45A4DD74A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187"/>
              <a:ext cx="74" cy="56"/>
            </a:xfrm>
            <a:custGeom>
              <a:avLst/>
              <a:gdLst>
                <a:gd name="T0" fmla="*/ 0 w 370"/>
                <a:gd name="T1" fmla="*/ 0 h 284"/>
                <a:gd name="T2" fmla="*/ 0 w 370"/>
                <a:gd name="T3" fmla="*/ 1 h 284"/>
                <a:gd name="T4" fmla="*/ 0 w 370"/>
                <a:gd name="T5" fmla="*/ 1 h 284"/>
                <a:gd name="T6" fmla="*/ 0 w 370"/>
                <a:gd name="T7" fmla="*/ 0 h 284"/>
                <a:gd name="T8" fmla="*/ 0 w 370"/>
                <a:gd name="T9" fmla="*/ 0 h 284"/>
                <a:gd name="T10" fmla="*/ 1 w 370"/>
                <a:gd name="T11" fmla="*/ 0 h 284"/>
                <a:gd name="T12" fmla="*/ 1 w 370"/>
                <a:gd name="T13" fmla="*/ 0 h 284"/>
                <a:gd name="T14" fmla="*/ 1 w 370"/>
                <a:gd name="T15" fmla="*/ 1 h 284"/>
                <a:gd name="T16" fmla="*/ 1 w 370"/>
                <a:gd name="T17" fmla="*/ 1 h 284"/>
                <a:gd name="T18" fmla="*/ 2 w 370"/>
                <a:gd name="T19" fmla="*/ 1 h 284"/>
                <a:gd name="T20" fmla="*/ 2 w 370"/>
                <a:gd name="T21" fmla="*/ 1 h 284"/>
                <a:gd name="T22" fmla="*/ 2 w 370"/>
                <a:gd name="T23" fmla="*/ 1 h 284"/>
                <a:gd name="T24" fmla="*/ 2 w 370"/>
                <a:gd name="T25" fmla="*/ 2 h 284"/>
                <a:gd name="T26" fmla="*/ 3 w 370"/>
                <a:gd name="T27" fmla="*/ 2 h 284"/>
                <a:gd name="T28" fmla="*/ 3 w 370"/>
                <a:gd name="T29" fmla="*/ 2 h 284"/>
                <a:gd name="T30" fmla="*/ 3 w 370"/>
                <a:gd name="T31" fmla="*/ 2 h 284"/>
                <a:gd name="T32" fmla="*/ 3 w 370"/>
                <a:gd name="T33" fmla="*/ 2 h 284"/>
                <a:gd name="T34" fmla="*/ 3 w 370"/>
                <a:gd name="T35" fmla="*/ 2 h 284"/>
                <a:gd name="T36" fmla="*/ 2 w 370"/>
                <a:gd name="T37" fmla="*/ 2 h 284"/>
                <a:gd name="T38" fmla="*/ 2 w 370"/>
                <a:gd name="T39" fmla="*/ 2 h 284"/>
                <a:gd name="T40" fmla="*/ 2 w 370"/>
                <a:gd name="T41" fmla="*/ 1 h 284"/>
                <a:gd name="T42" fmla="*/ 2 w 370"/>
                <a:gd name="T43" fmla="*/ 1 h 284"/>
                <a:gd name="T44" fmla="*/ 2 w 370"/>
                <a:gd name="T45" fmla="*/ 1 h 284"/>
                <a:gd name="T46" fmla="*/ 1 w 370"/>
                <a:gd name="T47" fmla="*/ 0 h 284"/>
                <a:gd name="T48" fmla="*/ 1 w 370"/>
                <a:gd name="T49" fmla="*/ 0 h 284"/>
                <a:gd name="T50" fmla="*/ 1 w 370"/>
                <a:gd name="T51" fmla="*/ 0 h 284"/>
                <a:gd name="T52" fmla="*/ 1 w 370"/>
                <a:gd name="T53" fmla="*/ 0 h 284"/>
                <a:gd name="T54" fmla="*/ 0 w 370"/>
                <a:gd name="T55" fmla="*/ 0 h 284"/>
                <a:gd name="T56" fmla="*/ 0 w 370"/>
                <a:gd name="T57" fmla="*/ 0 h 284"/>
                <a:gd name="T58" fmla="*/ 0 w 370"/>
                <a:gd name="T59" fmla="*/ 0 h 284"/>
                <a:gd name="T60" fmla="*/ 0 w 370"/>
                <a:gd name="T61" fmla="*/ 0 h 2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0"/>
                <a:gd name="T94" fmla="*/ 0 h 284"/>
                <a:gd name="T95" fmla="*/ 370 w 370"/>
                <a:gd name="T96" fmla="*/ 284 h 28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0" h="284">
                  <a:moveTo>
                    <a:pt x="0" y="36"/>
                  </a:moveTo>
                  <a:lnTo>
                    <a:pt x="7" y="88"/>
                  </a:lnTo>
                  <a:lnTo>
                    <a:pt x="10" y="69"/>
                  </a:lnTo>
                  <a:lnTo>
                    <a:pt x="31" y="43"/>
                  </a:lnTo>
                  <a:lnTo>
                    <a:pt x="47" y="39"/>
                  </a:lnTo>
                  <a:lnTo>
                    <a:pt x="94" y="43"/>
                  </a:lnTo>
                  <a:lnTo>
                    <a:pt x="118" y="52"/>
                  </a:lnTo>
                  <a:lnTo>
                    <a:pt x="163" y="79"/>
                  </a:lnTo>
                  <a:lnTo>
                    <a:pt x="165" y="80"/>
                  </a:lnTo>
                  <a:lnTo>
                    <a:pt x="200" y="111"/>
                  </a:lnTo>
                  <a:lnTo>
                    <a:pt x="238" y="149"/>
                  </a:lnTo>
                  <a:lnTo>
                    <a:pt x="248" y="162"/>
                  </a:lnTo>
                  <a:lnTo>
                    <a:pt x="284" y="202"/>
                  </a:lnTo>
                  <a:lnTo>
                    <a:pt x="315" y="234"/>
                  </a:lnTo>
                  <a:lnTo>
                    <a:pt x="335" y="253"/>
                  </a:lnTo>
                  <a:lnTo>
                    <a:pt x="370" y="284"/>
                  </a:lnTo>
                  <a:lnTo>
                    <a:pt x="365" y="260"/>
                  </a:lnTo>
                  <a:lnTo>
                    <a:pt x="350" y="248"/>
                  </a:lnTo>
                  <a:lnTo>
                    <a:pt x="308" y="204"/>
                  </a:lnTo>
                  <a:lnTo>
                    <a:pt x="302" y="199"/>
                  </a:lnTo>
                  <a:lnTo>
                    <a:pt x="274" y="167"/>
                  </a:lnTo>
                  <a:lnTo>
                    <a:pt x="240" y="129"/>
                  </a:lnTo>
                  <a:lnTo>
                    <a:pt x="203" y="83"/>
                  </a:lnTo>
                  <a:lnTo>
                    <a:pt x="184" y="63"/>
                  </a:lnTo>
                  <a:lnTo>
                    <a:pt x="148" y="31"/>
                  </a:lnTo>
                  <a:lnTo>
                    <a:pt x="136" y="24"/>
                  </a:lnTo>
                  <a:lnTo>
                    <a:pt x="92" y="4"/>
                  </a:lnTo>
                  <a:lnTo>
                    <a:pt x="59" y="0"/>
                  </a:lnTo>
                  <a:lnTo>
                    <a:pt x="21" y="9"/>
                  </a:lnTo>
                  <a:lnTo>
                    <a:pt x="20" y="1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Freeform 125">
              <a:extLst>
                <a:ext uri="{FF2B5EF4-FFF2-40B4-BE49-F238E27FC236}">
                  <a16:creationId xmlns:a16="http://schemas.microsoft.com/office/drawing/2014/main" id="{83E0D9DA-21BA-AD8C-90AE-492B695BD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194"/>
              <a:ext cx="28" cy="33"/>
            </a:xfrm>
            <a:custGeom>
              <a:avLst/>
              <a:gdLst>
                <a:gd name="T0" fmla="*/ 0 w 136"/>
                <a:gd name="T1" fmla="*/ 0 h 168"/>
                <a:gd name="T2" fmla="*/ 0 w 136"/>
                <a:gd name="T3" fmla="*/ 1 h 168"/>
                <a:gd name="T4" fmla="*/ 0 w 136"/>
                <a:gd name="T5" fmla="*/ 1 h 168"/>
                <a:gd name="T6" fmla="*/ 0 w 136"/>
                <a:gd name="T7" fmla="*/ 1 h 168"/>
                <a:gd name="T8" fmla="*/ 1 w 136"/>
                <a:gd name="T9" fmla="*/ 1 h 168"/>
                <a:gd name="T10" fmla="*/ 1 w 136"/>
                <a:gd name="T11" fmla="*/ 1 h 168"/>
                <a:gd name="T12" fmla="*/ 1 w 136"/>
                <a:gd name="T13" fmla="*/ 1 h 168"/>
                <a:gd name="T14" fmla="*/ 1 w 136"/>
                <a:gd name="T15" fmla="*/ 1 h 168"/>
                <a:gd name="T16" fmla="*/ 1 w 136"/>
                <a:gd name="T17" fmla="*/ 1 h 168"/>
                <a:gd name="T18" fmla="*/ 1 w 136"/>
                <a:gd name="T19" fmla="*/ 1 h 168"/>
                <a:gd name="T20" fmla="*/ 1 w 136"/>
                <a:gd name="T21" fmla="*/ 1 h 168"/>
                <a:gd name="T22" fmla="*/ 1 w 136"/>
                <a:gd name="T23" fmla="*/ 1 h 168"/>
                <a:gd name="T24" fmla="*/ 0 w 136"/>
                <a:gd name="T25" fmla="*/ 1 h 168"/>
                <a:gd name="T26" fmla="*/ 0 w 136"/>
                <a:gd name="T27" fmla="*/ 1 h 168"/>
                <a:gd name="T28" fmla="*/ 0 w 136"/>
                <a:gd name="T29" fmla="*/ 0 h 168"/>
                <a:gd name="T30" fmla="*/ 0 w 136"/>
                <a:gd name="T31" fmla="*/ 0 h 168"/>
                <a:gd name="T32" fmla="*/ 0 w 136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6"/>
                <a:gd name="T52" fmla="*/ 0 h 168"/>
                <a:gd name="T53" fmla="*/ 136 w 136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6" h="168">
                  <a:moveTo>
                    <a:pt x="0" y="41"/>
                  </a:moveTo>
                  <a:lnTo>
                    <a:pt x="4" y="75"/>
                  </a:lnTo>
                  <a:lnTo>
                    <a:pt x="25" y="117"/>
                  </a:lnTo>
                  <a:lnTo>
                    <a:pt x="56" y="148"/>
                  </a:lnTo>
                  <a:lnTo>
                    <a:pt x="100" y="168"/>
                  </a:lnTo>
                  <a:lnTo>
                    <a:pt x="126" y="168"/>
                  </a:lnTo>
                  <a:lnTo>
                    <a:pt x="136" y="152"/>
                  </a:lnTo>
                  <a:lnTo>
                    <a:pt x="129" y="134"/>
                  </a:lnTo>
                  <a:lnTo>
                    <a:pt x="112" y="125"/>
                  </a:lnTo>
                  <a:lnTo>
                    <a:pt x="93" y="126"/>
                  </a:lnTo>
                  <a:lnTo>
                    <a:pt x="67" y="127"/>
                  </a:lnTo>
                  <a:lnTo>
                    <a:pt x="66" y="127"/>
                  </a:lnTo>
                  <a:lnTo>
                    <a:pt x="29" y="99"/>
                  </a:lnTo>
                  <a:lnTo>
                    <a:pt x="26" y="94"/>
                  </a:lnTo>
                  <a:lnTo>
                    <a:pt x="13" y="52"/>
                  </a:lnTo>
                  <a:lnTo>
                    <a:pt x="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6" name="Freeform 126">
              <a:extLst>
                <a:ext uri="{FF2B5EF4-FFF2-40B4-BE49-F238E27FC236}">
                  <a16:creationId xmlns:a16="http://schemas.microsoft.com/office/drawing/2014/main" id="{1EEE8785-3E48-2200-B10A-651E9351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" y="1155"/>
              <a:ext cx="11" cy="18"/>
            </a:xfrm>
            <a:custGeom>
              <a:avLst/>
              <a:gdLst>
                <a:gd name="T0" fmla="*/ 0 w 54"/>
                <a:gd name="T1" fmla="*/ 0 h 92"/>
                <a:gd name="T2" fmla="*/ 0 w 54"/>
                <a:gd name="T3" fmla="*/ 0 h 92"/>
                <a:gd name="T4" fmla="*/ 0 w 54"/>
                <a:gd name="T5" fmla="*/ 1 h 92"/>
                <a:gd name="T6" fmla="*/ 0 w 54"/>
                <a:gd name="T7" fmla="*/ 1 h 92"/>
                <a:gd name="T8" fmla="*/ 0 w 54"/>
                <a:gd name="T9" fmla="*/ 0 h 92"/>
                <a:gd name="T10" fmla="*/ 0 w 54"/>
                <a:gd name="T11" fmla="*/ 0 h 92"/>
                <a:gd name="T12" fmla="*/ 0 w 54"/>
                <a:gd name="T13" fmla="*/ 0 h 92"/>
                <a:gd name="T14" fmla="*/ 0 w 54"/>
                <a:gd name="T15" fmla="*/ 0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92"/>
                <a:gd name="T26" fmla="*/ 54 w 54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92">
                  <a:moveTo>
                    <a:pt x="0" y="43"/>
                  </a:moveTo>
                  <a:lnTo>
                    <a:pt x="10" y="58"/>
                  </a:lnTo>
                  <a:lnTo>
                    <a:pt x="47" y="92"/>
                  </a:lnTo>
                  <a:lnTo>
                    <a:pt x="54" y="81"/>
                  </a:lnTo>
                  <a:lnTo>
                    <a:pt x="23" y="48"/>
                  </a:lnTo>
                  <a:lnTo>
                    <a:pt x="20" y="42"/>
                  </a:lnTo>
                  <a:lnTo>
                    <a:pt x="9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7" name="Freeform 127">
              <a:extLst>
                <a:ext uri="{FF2B5EF4-FFF2-40B4-BE49-F238E27FC236}">
                  <a16:creationId xmlns:a16="http://schemas.microsoft.com/office/drawing/2014/main" id="{B61D9BF4-D833-835D-7BD9-7E6716787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1140"/>
              <a:ext cx="51" cy="28"/>
            </a:xfrm>
            <a:custGeom>
              <a:avLst/>
              <a:gdLst>
                <a:gd name="T0" fmla="*/ 0 w 253"/>
                <a:gd name="T1" fmla="*/ 1 h 140"/>
                <a:gd name="T2" fmla="*/ 0 w 253"/>
                <a:gd name="T3" fmla="*/ 1 h 140"/>
                <a:gd name="T4" fmla="*/ 0 w 253"/>
                <a:gd name="T5" fmla="*/ 1 h 140"/>
                <a:gd name="T6" fmla="*/ 0 w 253"/>
                <a:gd name="T7" fmla="*/ 1 h 140"/>
                <a:gd name="T8" fmla="*/ 0 w 253"/>
                <a:gd name="T9" fmla="*/ 1 h 140"/>
                <a:gd name="T10" fmla="*/ 0 w 253"/>
                <a:gd name="T11" fmla="*/ 0 h 140"/>
                <a:gd name="T12" fmla="*/ 1 w 253"/>
                <a:gd name="T13" fmla="*/ 0 h 140"/>
                <a:gd name="T14" fmla="*/ 1 w 253"/>
                <a:gd name="T15" fmla="*/ 0 h 140"/>
                <a:gd name="T16" fmla="*/ 1 w 253"/>
                <a:gd name="T17" fmla="*/ 0 h 140"/>
                <a:gd name="T18" fmla="*/ 2 w 253"/>
                <a:gd name="T19" fmla="*/ 1 h 140"/>
                <a:gd name="T20" fmla="*/ 2 w 253"/>
                <a:gd name="T21" fmla="*/ 1 h 140"/>
                <a:gd name="T22" fmla="*/ 2 w 253"/>
                <a:gd name="T23" fmla="*/ 1 h 140"/>
                <a:gd name="T24" fmla="*/ 2 w 253"/>
                <a:gd name="T25" fmla="*/ 1 h 140"/>
                <a:gd name="T26" fmla="*/ 2 w 253"/>
                <a:gd name="T27" fmla="*/ 1 h 140"/>
                <a:gd name="T28" fmla="*/ 2 w 253"/>
                <a:gd name="T29" fmla="*/ 1 h 140"/>
                <a:gd name="T30" fmla="*/ 2 w 253"/>
                <a:gd name="T31" fmla="*/ 0 h 140"/>
                <a:gd name="T32" fmla="*/ 1 w 253"/>
                <a:gd name="T33" fmla="*/ 0 h 140"/>
                <a:gd name="T34" fmla="*/ 1 w 253"/>
                <a:gd name="T35" fmla="*/ 0 h 140"/>
                <a:gd name="T36" fmla="*/ 1 w 253"/>
                <a:gd name="T37" fmla="*/ 0 h 140"/>
                <a:gd name="T38" fmla="*/ 0 w 253"/>
                <a:gd name="T39" fmla="*/ 0 h 140"/>
                <a:gd name="T40" fmla="*/ 0 w 253"/>
                <a:gd name="T41" fmla="*/ 0 h 140"/>
                <a:gd name="T42" fmla="*/ 0 w 253"/>
                <a:gd name="T43" fmla="*/ 0 h 140"/>
                <a:gd name="T44" fmla="*/ 0 w 253"/>
                <a:gd name="T45" fmla="*/ 1 h 14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3"/>
                <a:gd name="T70" fmla="*/ 0 h 140"/>
                <a:gd name="T71" fmla="*/ 253 w 253"/>
                <a:gd name="T72" fmla="*/ 140 h 14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3" h="140">
                  <a:moveTo>
                    <a:pt x="0" y="69"/>
                  </a:moveTo>
                  <a:lnTo>
                    <a:pt x="1" y="78"/>
                  </a:lnTo>
                  <a:lnTo>
                    <a:pt x="15" y="119"/>
                  </a:lnTo>
                  <a:lnTo>
                    <a:pt x="24" y="76"/>
                  </a:lnTo>
                  <a:lnTo>
                    <a:pt x="25" y="65"/>
                  </a:lnTo>
                  <a:lnTo>
                    <a:pt x="49" y="40"/>
                  </a:lnTo>
                  <a:lnTo>
                    <a:pt x="76" y="35"/>
                  </a:lnTo>
                  <a:lnTo>
                    <a:pt x="123" y="40"/>
                  </a:lnTo>
                  <a:lnTo>
                    <a:pt x="139" y="45"/>
                  </a:lnTo>
                  <a:lnTo>
                    <a:pt x="189" y="64"/>
                  </a:lnTo>
                  <a:lnTo>
                    <a:pt x="222" y="84"/>
                  </a:lnTo>
                  <a:lnTo>
                    <a:pt x="235" y="99"/>
                  </a:lnTo>
                  <a:lnTo>
                    <a:pt x="247" y="140"/>
                  </a:lnTo>
                  <a:lnTo>
                    <a:pt x="253" y="105"/>
                  </a:lnTo>
                  <a:lnTo>
                    <a:pt x="227" y="64"/>
                  </a:lnTo>
                  <a:lnTo>
                    <a:pt x="212" y="49"/>
                  </a:lnTo>
                  <a:lnTo>
                    <a:pt x="173" y="25"/>
                  </a:lnTo>
                  <a:lnTo>
                    <a:pt x="123" y="7"/>
                  </a:lnTo>
                  <a:lnTo>
                    <a:pt x="79" y="0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8" y="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Freeform 128">
              <a:extLst>
                <a:ext uri="{FF2B5EF4-FFF2-40B4-BE49-F238E27FC236}">
                  <a16:creationId xmlns:a16="http://schemas.microsoft.com/office/drawing/2014/main" id="{E8E5882F-3E3F-C2E2-5E4E-80932F8E3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" y="1133"/>
              <a:ext cx="14" cy="12"/>
            </a:xfrm>
            <a:custGeom>
              <a:avLst/>
              <a:gdLst>
                <a:gd name="T0" fmla="*/ 0 w 70"/>
                <a:gd name="T1" fmla="*/ 0 h 60"/>
                <a:gd name="T2" fmla="*/ 0 w 70"/>
                <a:gd name="T3" fmla="*/ 0 h 60"/>
                <a:gd name="T4" fmla="*/ 0 w 70"/>
                <a:gd name="T5" fmla="*/ 0 h 60"/>
                <a:gd name="T6" fmla="*/ 0 w 70"/>
                <a:gd name="T7" fmla="*/ 0 h 60"/>
                <a:gd name="T8" fmla="*/ 0 w 70"/>
                <a:gd name="T9" fmla="*/ 0 h 60"/>
                <a:gd name="T10" fmla="*/ 0 w 70"/>
                <a:gd name="T11" fmla="*/ 0 h 60"/>
                <a:gd name="T12" fmla="*/ 0 w 70"/>
                <a:gd name="T13" fmla="*/ 0 h 60"/>
                <a:gd name="T14" fmla="*/ 1 w 70"/>
                <a:gd name="T15" fmla="*/ 0 h 60"/>
                <a:gd name="T16" fmla="*/ 0 w 70"/>
                <a:gd name="T17" fmla="*/ 0 h 60"/>
                <a:gd name="T18" fmla="*/ 0 w 70"/>
                <a:gd name="T19" fmla="*/ 0 h 60"/>
                <a:gd name="T20" fmla="*/ 0 w 70"/>
                <a:gd name="T21" fmla="*/ 0 h 60"/>
                <a:gd name="T22" fmla="*/ 0 w 70"/>
                <a:gd name="T23" fmla="*/ 0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"/>
                <a:gd name="T37" fmla="*/ 0 h 60"/>
                <a:gd name="T38" fmla="*/ 70 w 70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" h="60">
                  <a:moveTo>
                    <a:pt x="0" y="15"/>
                  </a:moveTo>
                  <a:lnTo>
                    <a:pt x="3" y="60"/>
                  </a:lnTo>
                  <a:lnTo>
                    <a:pt x="10" y="38"/>
                  </a:lnTo>
                  <a:lnTo>
                    <a:pt x="25" y="36"/>
                  </a:lnTo>
                  <a:lnTo>
                    <a:pt x="34" y="38"/>
                  </a:lnTo>
                  <a:lnTo>
                    <a:pt x="46" y="44"/>
                  </a:lnTo>
                  <a:lnTo>
                    <a:pt x="62" y="44"/>
                  </a:lnTo>
                  <a:lnTo>
                    <a:pt x="70" y="29"/>
                  </a:lnTo>
                  <a:lnTo>
                    <a:pt x="62" y="9"/>
                  </a:lnTo>
                  <a:lnTo>
                    <a:pt x="41" y="0"/>
                  </a:lnTo>
                  <a:lnTo>
                    <a:pt x="8" y="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9" name="Freeform 129">
              <a:extLst>
                <a:ext uri="{FF2B5EF4-FFF2-40B4-BE49-F238E27FC236}">
                  <a16:creationId xmlns:a16="http://schemas.microsoft.com/office/drawing/2014/main" id="{DB6B97A3-C012-1736-7C45-55E3B7E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136"/>
              <a:ext cx="82" cy="48"/>
            </a:xfrm>
            <a:custGeom>
              <a:avLst/>
              <a:gdLst>
                <a:gd name="T0" fmla="*/ 0 w 410"/>
                <a:gd name="T1" fmla="*/ 0 h 241"/>
                <a:gd name="T2" fmla="*/ 0 w 410"/>
                <a:gd name="T3" fmla="*/ 1 h 241"/>
                <a:gd name="T4" fmla="*/ 0 w 410"/>
                <a:gd name="T5" fmla="*/ 1 h 241"/>
                <a:gd name="T6" fmla="*/ 0 w 410"/>
                <a:gd name="T7" fmla="*/ 1 h 241"/>
                <a:gd name="T8" fmla="*/ 1 w 410"/>
                <a:gd name="T9" fmla="*/ 1 h 241"/>
                <a:gd name="T10" fmla="*/ 1 w 410"/>
                <a:gd name="T11" fmla="*/ 2 h 241"/>
                <a:gd name="T12" fmla="*/ 1 w 410"/>
                <a:gd name="T13" fmla="*/ 2 h 241"/>
                <a:gd name="T14" fmla="*/ 2 w 410"/>
                <a:gd name="T15" fmla="*/ 2 h 241"/>
                <a:gd name="T16" fmla="*/ 2 w 410"/>
                <a:gd name="T17" fmla="*/ 2 h 241"/>
                <a:gd name="T18" fmla="*/ 2 w 410"/>
                <a:gd name="T19" fmla="*/ 2 h 241"/>
                <a:gd name="T20" fmla="*/ 3 w 410"/>
                <a:gd name="T21" fmla="*/ 2 h 241"/>
                <a:gd name="T22" fmla="*/ 3 w 410"/>
                <a:gd name="T23" fmla="*/ 2 h 241"/>
                <a:gd name="T24" fmla="*/ 3 w 410"/>
                <a:gd name="T25" fmla="*/ 2 h 241"/>
                <a:gd name="T26" fmla="*/ 3 w 410"/>
                <a:gd name="T27" fmla="*/ 2 h 241"/>
                <a:gd name="T28" fmla="*/ 3 w 410"/>
                <a:gd name="T29" fmla="*/ 1 h 241"/>
                <a:gd name="T30" fmla="*/ 3 w 410"/>
                <a:gd name="T31" fmla="*/ 1 h 241"/>
                <a:gd name="T32" fmla="*/ 3 w 410"/>
                <a:gd name="T33" fmla="*/ 1 h 241"/>
                <a:gd name="T34" fmla="*/ 3 w 410"/>
                <a:gd name="T35" fmla="*/ 1 h 241"/>
                <a:gd name="T36" fmla="*/ 3 w 410"/>
                <a:gd name="T37" fmla="*/ 1 h 241"/>
                <a:gd name="T38" fmla="*/ 3 w 410"/>
                <a:gd name="T39" fmla="*/ 2 h 241"/>
                <a:gd name="T40" fmla="*/ 3 w 410"/>
                <a:gd name="T41" fmla="*/ 2 h 241"/>
                <a:gd name="T42" fmla="*/ 2 w 410"/>
                <a:gd name="T43" fmla="*/ 2 h 241"/>
                <a:gd name="T44" fmla="*/ 2 w 410"/>
                <a:gd name="T45" fmla="*/ 2 h 241"/>
                <a:gd name="T46" fmla="*/ 2 w 410"/>
                <a:gd name="T47" fmla="*/ 1 h 241"/>
                <a:gd name="T48" fmla="*/ 2 w 410"/>
                <a:gd name="T49" fmla="*/ 1 h 241"/>
                <a:gd name="T50" fmla="*/ 1 w 410"/>
                <a:gd name="T51" fmla="*/ 1 h 241"/>
                <a:gd name="T52" fmla="*/ 1 w 410"/>
                <a:gd name="T53" fmla="*/ 1 h 241"/>
                <a:gd name="T54" fmla="*/ 1 w 410"/>
                <a:gd name="T55" fmla="*/ 1 h 241"/>
                <a:gd name="T56" fmla="*/ 0 w 410"/>
                <a:gd name="T57" fmla="*/ 1 h 241"/>
                <a:gd name="T58" fmla="*/ 0 w 410"/>
                <a:gd name="T59" fmla="*/ 1 h 241"/>
                <a:gd name="T60" fmla="*/ 0 w 410"/>
                <a:gd name="T61" fmla="*/ 0 h 241"/>
                <a:gd name="T62" fmla="*/ 0 w 410"/>
                <a:gd name="T63" fmla="*/ 0 h 241"/>
                <a:gd name="T64" fmla="*/ 0 w 410"/>
                <a:gd name="T65" fmla="*/ 0 h 24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0"/>
                <a:gd name="T100" fmla="*/ 0 h 241"/>
                <a:gd name="T101" fmla="*/ 410 w 410"/>
                <a:gd name="T102" fmla="*/ 241 h 24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0" h="241">
                  <a:moveTo>
                    <a:pt x="0" y="37"/>
                  </a:moveTo>
                  <a:lnTo>
                    <a:pt x="4" y="71"/>
                  </a:lnTo>
                  <a:lnTo>
                    <a:pt x="22" y="110"/>
                  </a:lnTo>
                  <a:lnTo>
                    <a:pt x="56" y="146"/>
                  </a:lnTo>
                  <a:lnTo>
                    <a:pt x="84" y="168"/>
                  </a:lnTo>
                  <a:lnTo>
                    <a:pt x="123" y="191"/>
                  </a:lnTo>
                  <a:lnTo>
                    <a:pt x="170" y="210"/>
                  </a:lnTo>
                  <a:lnTo>
                    <a:pt x="222" y="227"/>
                  </a:lnTo>
                  <a:lnTo>
                    <a:pt x="234" y="231"/>
                  </a:lnTo>
                  <a:lnTo>
                    <a:pt x="285" y="240"/>
                  </a:lnTo>
                  <a:lnTo>
                    <a:pt x="328" y="241"/>
                  </a:lnTo>
                  <a:lnTo>
                    <a:pt x="361" y="235"/>
                  </a:lnTo>
                  <a:lnTo>
                    <a:pt x="379" y="226"/>
                  </a:lnTo>
                  <a:lnTo>
                    <a:pt x="403" y="201"/>
                  </a:lnTo>
                  <a:lnTo>
                    <a:pt x="410" y="163"/>
                  </a:lnTo>
                  <a:lnTo>
                    <a:pt x="402" y="123"/>
                  </a:lnTo>
                  <a:lnTo>
                    <a:pt x="396" y="158"/>
                  </a:lnTo>
                  <a:lnTo>
                    <a:pt x="389" y="183"/>
                  </a:lnTo>
                  <a:lnTo>
                    <a:pt x="356" y="202"/>
                  </a:lnTo>
                  <a:lnTo>
                    <a:pt x="338" y="206"/>
                  </a:lnTo>
                  <a:lnTo>
                    <a:pt x="297" y="206"/>
                  </a:lnTo>
                  <a:lnTo>
                    <a:pt x="246" y="195"/>
                  </a:lnTo>
                  <a:lnTo>
                    <a:pt x="218" y="175"/>
                  </a:lnTo>
                  <a:lnTo>
                    <a:pt x="211" y="186"/>
                  </a:lnTo>
                  <a:lnTo>
                    <a:pt x="170" y="175"/>
                  </a:lnTo>
                  <a:lnTo>
                    <a:pt x="116" y="155"/>
                  </a:lnTo>
                  <a:lnTo>
                    <a:pt x="77" y="137"/>
                  </a:lnTo>
                  <a:lnTo>
                    <a:pt x="51" y="118"/>
                  </a:lnTo>
                  <a:lnTo>
                    <a:pt x="24" y="85"/>
                  </a:lnTo>
                  <a:lnTo>
                    <a:pt x="13" y="45"/>
                  </a:lnTo>
                  <a:lnTo>
                    <a:pt x="1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Freeform 130">
              <a:extLst>
                <a:ext uri="{FF2B5EF4-FFF2-40B4-BE49-F238E27FC236}">
                  <a16:creationId xmlns:a16="http://schemas.microsoft.com/office/drawing/2014/main" id="{267CF053-5F13-0CB7-5BD6-BB65045FE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315"/>
              <a:ext cx="30" cy="90"/>
            </a:xfrm>
            <a:custGeom>
              <a:avLst/>
              <a:gdLst>
                <a:gd name="T0" fmla="*/ 0 w 151"/>
                <a:gd name="T1" fmla="*/ 0 h 451"/>
                <a:gd name="T2" fmla="*/ 1 w 151"/>
                <a:gd name="T3" fmla="*/ 0 h 451"/>
                <a:gd name="T4" fmla="*/ 1 w 151"/>
                <a:gd name="T5" fmla="*/ 4 h 451"/>
                <a:gd name="T6" fmla="*/ 0 w 151"/>
                <a:gd name="T7" fmla="*/ 0 h 4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451"/>
                <a:gd name="T14" fmla="*/ 151 w 151"/>
                <a:gd name="T15" fmla="*/ 451 h 4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451">
                  <a:moveTo>
                    <a:pt x="0" y="0"/>
                  </a:moveTo>
                  <a:lnTo>
                    <a:pt x="151" y="0"/>
                  </a:lnTo>
                  <a:lnTo>
                    <a:pt x="7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Freeform 131">
              <a:extLst>
                <a:ext uri="{FF2B5EF4-FFF2-40B4-BE49-F238E27FC236}">
                  <a16:creationId xmlns:a16="http://schemas.microsoft.com/office/drawing/2014/main" id="{F5F6D183-29CD-7BB6-888D-D78271224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315"/>
              <a:ext cx="30" cy="90"/>
            </a:xfrm>
            <a:custGeom>
              <a:avLst/>
              <a:gdLst>
                <a:gd name="T0" fmla="*/ 0 w 151"/>
                <a:gd name="T1" fmla="*/ 0 h 451"/>
                <a:gd name="T2" fmla="*/ 1 w 151"/>
                <a:gd name="T3" fmla="*/ 0 h 451"/>
                <a:gd name="T4" fmla="*/ 1 w 151"/>
                <a:gd name="T5" fmla="*/ 4 h 451"/>
                <a:gd name="T6" fmla="*/ 0 w 151"/>
                <a:gd name="T7" fmla="*/ 0 h 4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451"/>
                <a:gd name="T14" fmla="*/ 151 w 151"/>
                <a:gd name="T15" fmla="*/ 451 h 4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451">
                  <a:moveTo>
                    <a:pt x="0" y="0"/>
                  </a:moveTo>
                  <a:lnTo>
                    <a:pt x="151" y="0"/>
                  </a:lnTo>
                  <a:lnTo>
                    <a:pt x="76" y="4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2" name="Freeform 132">
              <a:extLst>
                <a:ext uri="{FF2B5EF4-FFF2-40B4-BE49-F238E27FC236}">
                  <a16:creationId xmlns:a16="http://schemas.microsoft.com/office/drawing/2014/main" id="{0809CD8D-4433-F7CD-65F2-23FCFFD87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048"/>
              <a:ext cx="30" cy="91"/>
            </a:xfrm>
            <a:custGeom>
              <a:avLst/>
              <a:gdLst>
                <a:gd name="T0" fmla="*/ 0 w 151"/>
                <a:gd name="T1" fmla="*/ 4 h 452"/>
                <a:gd name="T2" fmla="*/ 1 w 151"/>
                <a:gd name="T3" fmla="*/ 4 h 452"/>
                <a:gd name="T4" fmla="*/ 1 w 151"/>
                <a:gd name="T5" fmla="*/ 0 h 452"/>
                <a:gd name="T6" fmla="*/ 0 w 151"/>
                <a:gd name="T7" fmla="*/ 4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452"/>
                <a:gd name="T14" fmla="*/ 151 w 151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452">
                  <a:moveTo>
                    <a:pt x="0" y="452"/>
                  </a:moveTo>
                  <a:lnTo>
                    <a:pt x="151" y="452"/>
                  </a:lnTo>
                  <a:lnTo>
                    <a:pt x="76" y="0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Freeform 133">
              <a:extLst>
                <a:ext uri="{FF2B5EF4-FFF2-40B4-BE49-F238E27FC236}">
                  <a16:creationId xmlns:a16="http://schemas.microsoft.com/office/drawing/2014/main" id="{4A359453-9C66-989A-8312-85A7C512A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" y="1048"/>
              <a:ext cx="30" cy="91"/>
            </a:xfrm>
            <a:custGeom>
              <a:avLst/>
              <a:gdLst>
                <a:gd name="T0" fmla="*/ 0 w 151"/>
                <a:gd name="T1" fmla="*/ 4 h 452"/>
                <a:gd name="T2" fmla="*/ 1 w 151"/>
                <a:gd name="T3" fmla="*/ 4 h 452"/>
                <a:gd name="T4" fmla="*/ 1 w 151"/>
                <a:gd name="T5" fmla="*/ 0 h 452"/>
                <a:gd name="T6" fmla="*/ 0 w 151"/>
                <a:gd name="T7" fmla="*/ 4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452"/>
                <a:gd name="T14" fmla="*/ 151 w 151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452">
                  <a:moveTo>
                    <a:pt x="0" y="452"/>
                  </a:moveTo>
                  <a:lnTo>
                    <a:pt x="151" y="452"/>
                  </a:lnTo>
                  <a:lnTo>
                    <a:pt x="76" y="0"/>
                  </a:lnTo>
                  <a:lnTo>
                    <a:pt x="0" y="45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4" name="Line 134">
              <a:extLst>
                <a:ext uri="{FF2B5EF4-FFF2-40B4-BE49-F238E27FC236}">
                  <a16:creationId xmlns:a16="http://schemas.microsoft.com/office/drawing/2014/main" id="{FC8E76EF-26F8-10B6-6B92-18B5A9F7B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048"/>
              <a:ext cx="1" cy="3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5" name="Line 135">
              <a:extLst>
                <a:ext uri="{FF2B5EF4-FFF2-40B4-BE49-F238E27FC236}">
                  <a16:creationId xmlns:a16="http://schemas.microsoft.com/office/drawing/2014/main" id="{542EED29-F2E1-DFD0-0C46-A8DFB9930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" y="1405"/>
              <a:ext cx="2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6" name="Line 136">
              <a:extLst>
                <a:ext uri="{FF2B5EF4-FFF2-40B4-BE49-F238E27FC236}">
                  <a16:creationId xmlns:a16="http://schemas.microsoft.com/office/drawing/2014/main" id="{25F91AE1-381A-0041-DEFE-CC6FE7EA8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09" y="1048"/>
              <a:ext cx="2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7" name="Freeform 137">
              <a:extLst>
                <a:ext uri="{FF2B5EF4-FFF2-40B4-BE49-F238E27FC236}">
                  <a16:creationId xmlns:a16="http://schemas.microsoft.com/office/drawing/2014/main" id="{06D0EE6F-457F-41DD-98D4-02E65D776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479"/>
              <a:ext cx="30" cy="90"/>
            </a:xfrm>
            <a:custGeom>
              <a:avLst/>
              <a:gdLst>
                <a:gd name="T0" fmla="*/ 0 w 150"/>
                <a:gd name="T1" fmla="*/ 0 h 451"/>
                <a:gd name="T2" fmla="*/ 1 w 150"/>
                <a:gd name="T3" fmla="*/ 0 h 451"/>
                <a:gd name="T4" fmla="*/ 1 w 150"/>
                <a:gd name="T5" fmla="*/ 4 h 451"/>
                <a:gd name="T6" fmla="*/ 0 w 150"/>
                <a:gd name="T7" fmla="*/ 0 h 4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51"/>
                <a:gd name="T14" fmla="*/ 150 w 150"/>
                <a:gd name="T15" fmla="*/ 451 h 4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51">
                  <a:moveTo>
                    <a:pt x="0" y="0"/>
                  </a:moveTo>
                  <a:lnTo>
                    <a:pt x="150" y="0"/>
                  </a:lnTo>
                  <a:lnTo>
                    <a:pt x="75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8" name="Freeform 138">
              <a:extLst>
                <a:ext uri="{FF2B5EF4-FFF2-40B4-BE49-F238E27FC236}">
                  <a16:creationId xmlns:a16="http://schemas.microsoft.com/office/drawing/2014/main" id="{DAC72D40-4745-84E3-5296-86D57461C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479"/>
              <a:ext cx="30" cy="90"/>
            </a:xfrm>
            <a:custGeom>
              <a:avLst/>
              <a:gdLst>
                <a:gd name="T0" fmla="*/ 0 w 150"/>
                <a:gd name="T1" fmla="*/ 0 h 451"/>
                <a:gd name="T2" fmla="*/ 1 w 150"/>
                <a:gd name="T3" fmla="*/ 0 h 451"/>
                <a:gd name="T4" fmla="*/ 1 w 150"/>
                <a:gd name="T5" fmla="*/ 4 h 451"/>
                <a:gd name="T6" fmla="*/ 0 w 150"/>
                <a:gd name="T7" fmla="*/ 0 h 4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51"/>
                <a:gd name="T14" fmla="*/ 150 w 150"/>
                <a:gd name="T15" fmla="*/ 451 h 4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51">
                  <a:moveTo>
                    <a:pt x="0" y="0"/>
                  </a:moveTo>
                  <a:lnTo>
                    <a:pt x="150" y="0"/>
                  </a:lnTo>
                  <a:lnTo>
                    <a:pt x="75" y="4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9" name="Freeform 139">
              <a:extLst>
                <a:ext uri="{FF2B5EF4-FFF2-40B4-BE49-F238E27FC236}">
                  <a16:creationId xmlns:a16="http://schemas.microsoft.com/office/drawing/2014/main" id="{DA3F09AE-D559-C135-7CD1-69AFF7040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884"/>
              <a:ext cx="30" cy="90"/>
            </a:xfrm>
            <a:custGeom>
              <a:avLst/>
              <a:gdLst>
                <a:gd name="T0" fmla="*/ 0 w 150"/>
                <a:gd name="T1" fmla="*/ 4 h 452"/>
                <a:gd name="T2" fmla="*/ 1 w 150"/>
                <a:gd name="T3" fmla="*/ 4 h 452"/>
                <a:gd name="T4" fmla="*/ 1 w 150"/>
                <a:gd name="T5" fmla="*/ 0 h 452"/>
                <a:gd name="T6" fmla="*/ 0 w 150"/>
                <a:gd name="T7" fmla="*/ 4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52"/>
                <a:gd name="T14" fmla="*/ 150 w 150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52">
                  <a:moveTo>
                    <a:pt x="0" y="452"/>
                  </a:moveTo>
                  <a:lnTo>
                    <a:pt x="150" y="452"/>
                  </a:lnTo>
                  <a:lnTo>
                    <a:pt x="75" y="0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0" name="Freeform 140">
              <a:extLst>
                <a:ext uri="{FF2B5EF4-FFF2-40B4-BE49-F238E27FC236}">
                  <a16:creationId xmlns:a16="http://schemas.microsoft.com/office/drawing/2014/main" id="{0F567E30-CF20-7E5D-FFDE-3AD0A64A6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884"/>
              <a:ext cx="30" cy="90"/>
            </a:xfrm>
            <a:custGeom>
              <a:avLst/>
              <a:gdLst>
                <a:gd name="T0" fmla="*/ 0 w 150"/>
                <a:gd name="T1" fmla="*/ 4 h 452"/>
                <a:gd name="T2" fmla="*/ 1 w 150"/>
                <a:gd name="T3" fmla="*/ 4 h 452"/>
                <a:gd name="T4" fmla="*/ 1 w 150"/>
                <a:gd name="T5" fmla="*/ 0 h 452"/>
                <a:gd name="T6" fmla="*/ 0 w 150"/>
                <a:gd name="T7" fmla="*/ 4 h 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452"/>
                <a:gd name="T14" fmla="*/ 150 w 150"/>
                <a:gd name="T15" fmla="*/ 452 h 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452">
                  <a:moveTo>
                    <a:pt x="0" y="452"/>
                  </a:moveTo>
                  <a:lnTo>
                    <a:pt x="150" y="452"/>
                  </a:lnTo>
                  <a:lnTo>
                    <a:pt x="75" y="0"/>
                  </a:lnTo>
                  <a:lnTo>
                    <a:pt x="0" y="45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1" name="Line 141">
              <a:extLst>
                <a:ext uri="{FF2B5EF4-FFF2-40B4-BE49-F238E27FC236}">
                  <a16:creationId xmlns:a16="http://schemas.microsoft.com/office/drawing/2014/main" id="{623C49CB-13B4-1369-B4A6-3BFC910D68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1" y="884"/>
              <a:ext cx="1" cy="6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2" name="Line 142">
              <a:extLst>
                <a:ext uri="{FF2B5EF4-FFF2-40B4-BE49-F238E27FC236}">
                  <a16:creationId xmlns:a16="http://schemas.microsoft.com/office/drawing/2014/main" id="{F3F3DDC8-9EA9-0335-BF8D-1A6B5AB879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2" y="1569"/>
              <a:ext cx="3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3" name="Line 143">
              <a:extLst>
                <a:ext uri="{FF2B5EF4-FFF2-40B4-BE49-F238E27FC236}">
                  <a16:creationId xmlns:a16="http://schemas.microsoft.com/office/drawing/2014/main" id="{EA29847D-2C54-237D-9E84-DFFA825D1A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2" y="884"/>
              <a:ext cx="38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4" name="Line 144">
              <a:extLst>
                <a:ext uri="{FF2B5EF4-FFF2-40B4-BE49-F238E27FC236}">
                  <a16:creationId xmlns:a16="http://schemas.microsoft.com/office/drawing/2014/main" id="{4736E0B8-34BD-6793-C67B-B1A7238C4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1569"/>
              <a:ext cx="1" cy="1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5" name="Line 145">
              <a:extLst>
                <a:ext uri="{FF2B5EF4-FFF2-40B4-BE49-F238E27FC236}">
                  <a16:creationId xmlns:a16="http://schemas.microsoft.com/office/drawing/2014/main" id="{D3BA6CCA-50D8-4DD9-BBA3-0D1C8DF3AA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1569"/>
              <a:ext cx="1" cy="19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6" name="Line 146">
              <a:extLst>
                <a:ext uri="{FF2B5EF4-FFF2-40B4-BE49-F238E27FC236}">
                  <a16:creationId xmlns:a16="http://schemas.microsoft.com/office/drawing/2014/main" id="{3F74A2ED-E874-A546-D8C0-888E2263A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2" y="1726"/>
              <a:ext cx="79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7" name="Rectangle 147">
              <a:extLst>
                <a:ext uri="{FF2B5EF4-FFF2-40B4-BE49-F238E27FC236}">
                  <a16:creationId xmlns:a16="http://schemas.microsoft.com/office/drawing/2014/main" id="{DC78DE1D-2B73-6C45-F960-4EDB74E33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1594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>
                <a:ea typeface="宋体" panose="02010600030101010101" pitchFamily="2" charset="-122"/>
              </a:endParaRPr>
            </a:p>
          </p:txBody>
        </p:sp>
        <p:sp>
          <p:nvSpPr>
            <p:cNvPr id="37958" name="Line 148">
              <a:extLst>
                <a:ext uri="{FF2B5EF4-FFF2-40B4-BE49-F238E27FC236}">
                  <a16:creationId xmlns:a16="http://schemas.microsoft.com/office/drawing/2014/main" id="{1E50789F-99CF-1C5E-F5AD-26E1FD9E6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7" y="1726"/>
              <a:ext cx="80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9" name="Line 149">
              <a:extLst>
                <a:ext uri="{FF2B5EF4-FFF2-40B4-BE49-F238E27FC236}">
                  <a16:creationId xmlns:a16="http://schemas.microsoft.com/office/drawing/2014/main" id="{7DB1EE81-A9C6-C364-217A-88B510CB8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1726"/>
              <a:ext cx="96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0" name="Freeform 150">
              <a:extLst>
                <a:ext uri="{FF2B5EF4-FFF2-40B4-BE49-F238E27FC236}">
                  <a16:creationId xmlns:a16="http://schemas.microsoft.com/office/drawing/2014/main" id="{1D7B8C13-D305-6CBC-C838-8D441FA1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713"/>
              <a:ext cx="80" cy="26"/>
            </a:xfrm>
            <a:custGeom>
              <a:avLst/>
              <a:gdLst>
                <a:gd name="T0" fmla="*/ 0 w 400"/>
                <a:gd name="T1" fmla="*/ 0 h 133"/>
                <a:gd name="T2" fmla="*/ 0 w 400"/>
                <a:gd name="T3" fmla="*/ 1 h 133"/>
                <a:gd name="T4" fmla="*/ 3 w 400"/>
                <a:gd name="T5" fmla="*/ 1 h 133"/>
                <a:gd name="T6" fmla="*/ 0 w 40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133"/>
                <a:gd name="T14" fmla="*/ 400 w 40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133">
                  <a:moveTo>
                    <a:pt x="0" y="0"/>
                  </a:moveTo>
                  <a:lnTo>
                    <a:pt x="0" y="133"/>
                  </a:lnTo>
                  <a:lnTo>
                    <a:pt x="40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1" name="Freeform 151">
              <a:extLst>
                <a:ext uri="{FF2B5EF4-FFF2-40B4-BE49-F238E27FC236}">
                  <a16:creationId xmlns:a16="http://schemas.microsoft.com/office/drawing/2014/main" id="{5CBE7D9E-6BCC-DFE8-E943-EE015FAF0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713"/>
              <a:ext cx="80" cy="26"/>
            </a:xfrm>
            <a:custGeom>
              <a:avLst/>
              <a:gdLst>
                <a:gd name="T0" fmla="*/ 0 w 400"/>
                <a:gd name="T1" fmla="*/ 0 h 133"/>
                <a:gd name="T2" fmla="*/ 0 w 400"/>
                <a:gd name="T3" fmla="*/ 1 h 133"/>
                <a:gd name="T4" fmla="*/ 3 w 400"/>
                <a:gd name="T5" fmla="*/ 1 h 133"/>
                <a:gd name="T6" fmla="*/ 0 w 40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133"/>
                <a:gd name="T14" fmla="*/ 400 w 40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133">
                  <a:moveTo>
                    <a:pt x="0" y="0"/>
                  </a:moveTo>
                  <a:lnTo>
                    <a:pt x="0" y="133"/>
                  </a:lnTo>
                  <a:lnTo>
                    <a:pt x="400" y="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2" name="Freeform 152">
              <a:extLst>
                <a:ext uri="{FF2B5EF4-FFF2-40B4-BE49-F238E27FC236}">
                  <a16:creationId xmlns:a16="http://schemas.microsoft.com/office/drawing/2014/main" id="{8292BB90-0CE1-D998-9E20-12D6C21D8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713"/>
              <a:ext cx="80" cy="26"/>
            </a:xfrm>
            <a:custGeom>
              <a:avLst/>
              <a:gdLst>
                <a:gd name="T0" fmla="*/ 3 w 400"/>
                <a:gd name="T1" fmla="*/ 0 h 133"/>
                <a:gd name="T2" fmla="*/ 3 w 400"/>
                <a:gd name="T3" fmla="*/ 1 h 133"/>
                <a:gd name="T4" fmla="*/ 0 w 400"/>
                <a:gd name="T5" fmla="*/ 1 h 133"/>
                <a:gd name="T6" fmla="*/ 3 w 40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133"/>
                <a:gd name="T14" fmla="*/ 400 w 40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133">
                  <a:moveTo>
                    <a:pt x="400" y="0"/>
                  </a:moveTo>
                  <a:lnTo>
                    <a:pt x="400" y="133"/>
                  </a:lnTo>
                  <a:lnTo>
                    <a:pt x="0" y="66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3" name="Freeform 153">
              <a:extLst>
                <a:ext uri="{FF2B5EF4-FFF2-40B4-BE49-F238E27FC236}">
                  <a16:creationId xmlns:a16="http://schemas.microsoft.com/office/drawing/2014/main" id="{07D0C076-6BC9-3671-3D58-1173ADE4E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713"/>
              <a:ext cx="80" cy="26"/>
            </a:xfrm>
            <a:custGeom>
              <a:avLst/>
              <a:gdLst>
                <a:gd name="T0" fmla="*/ 3 w 400"/>
                <a:gd name="T1" fmla="*/ 0 h 133"/>
                <a:gd name="T2" fmla="*/ 3 w 400"/>
                <a:gd name="T3" fmla="*/ 1 h 133"/>
                <a:gd name="T4" fmla="*/ 0 w 400"/>
                <a:gd name="T5" fmla="*/ 1 h 133"/>
                <a:gd name="T6" fmla="*/ 3 w 40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0"/>
                <a:gd name="T13" fmla="*/ 0 h 133"/>
                <a:gd name="T14" fmla="*/ 400 w 400"/>
                <a:gd name="T15" fmla="*/ 133 h 1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0" h="133">
                  <a:moveTo>
                    <a:pt x="400" y="0"/>
                  </a:moveTo>
                  <a:lnTo>
                    <a:pt x="400" y="133"/>
                  </a:lnTo>
                  <a:lnTo>
                    <a:pt x="0" y="66"/>
                  </a:lnTo>
                  <a:lnTo>
                    <a:pt x="400" y="0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4" name="Line 154">
              <a:extLst>
                <a:ext uri="{FF2B5EF4-FFF2-40B4-BE49-F238E27FC236}">
                  <a16:creationId xmlns:a16="http://schemas.microsoft.com/office/drawing/2014/main" id="{EE231411-4502-3CE3-6A4D-19D892F6E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1569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5" name="Line 155">
              <a:extLst>
                <a:ext uri="{FF2B5EF4-FFF2-40B4-BE49-F238E27FC236}">
                  <a16:creationId xmlns:a16="http://schemas.microsoft.com/office/drawing/2014/main" id="{C2B776DE-0341-19B1-D120-3F892068C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1569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6" name="Line 156">
              <a:extLst>
                <a:ext uri="{FF2B5EF4-FFF2-40B4-BE49-F238E27FC236}">
                  <a16:creationId xmlns:a16="http://schemas.microsoft.com/office/drawing/2014/main" id="{C78AE4C9-56D9-F870-774C-E41ACBE5B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1726"/>
              <a:ext cx="1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aphicFrame>
        <p:nvGraphicFramePr>
          <p:cNvPr id="120989" name="Object 157">
            <a:extLst>
              <a:ext uri="{FF2B5EF4-FFF2-40B4-BE49-F238E27FC236}">
                <a16:creationId xmlns:a16="http://schemas.microsoft.com/office/drawing/2014/main" id="{819FC06A-7228-6B17-8AA7-8C886083E3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363" y="519114"/>
          <a:ext cx="8915401" cy="577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10" imgW="8915400" imgH="4514850" progId="AutoCAD.Drawing.16">
                  <p:embed/>
                </p:oleObj>
              </mc:Choice>
              <mc:Fallback>
                <p:oleObj name="AutoCAD Drawing" r:id="rId10" imgW="8915400" imgH="4514850" progId="AutoCAD.Drawing.16">
                  <p:embed/>
                  <p:pic>
                    <p:nvPicPr>
                      <p:cNvPr id="120989" name="Object 157">
                        <a:extLst>
                          <a:ext uri="{FF2B5EF4-FFF2-40B4-BE49-F238E27FC236}">
                            <a16:creationId xmlns:a16="http://schemas.microsoft.com/office/drawing/2014/main" id="{819FC06A-7228-6B17-8AA7-8C886083E3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1812"/>
                      <a:stretch>
                        <a:fillRect/>
                      </a:stretch>
                    </p:blipFill>
                    <p:spPr bwMode="auto">
                      <a:xfrm>
                        <a:off x="995363" y="519114"/>
                        <a:ext cx="8915401" cy="577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2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60" name="Object 4">
            <a:extLst>
              <a:ext uri="{FF2B5EF4-FFF2-40B4-BE49-F238E27FC236}">
                <a16:creationId xmlns:a16="http://schemas.microsoft.com/office/drawing/2014/main" id="{1DB4DFC1-2FF3-DC3F-4DB5-6361FB5147BF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44121388"/>
              </p:ext>
            </p:extLst>
          </p:nvPr>
        </p:nvGraphicFramePr>
        <p:xfrm>
          <a:off x="2855913" y="876300"/>
          <a:ext cx="7086600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2" imgW="8915400" imgH="4514850" progId="AutoCAD.Drawing.16">
                  <p:embed/>
                </p:oleObj>
              </mc:Choice>
              <mc:Fallback>
                <p:oleObj name="AutoCAD Drawing" r:id="rId2" imgW="8915400" imgH="4514850" progId="AutoCAD.Drawing.16">
                  <p:embed/>
                  <p:pic>
                    <p:nvPicPr>
                      <p:cNvPr id="121860" name="Object 4">
                        <a:extLst>
                          <a:ext uri="{FF2B5EF4-FFF2-40B4-BE49-F238E27FC236}">
                            <a16:creationId xmlns:a16="http://schemas.microsoft.com/office/drawing/2014/main" id="{1DB4DFC1-2FF3-DC3F-4DB5-6361FB5147B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724" r="30609"/>
                      <a:stretch>
                        <a:fillRect/>
                      </a:stretch>
                    </p:blipFill>
                    <p:spPr bwMode="auto">
                      <a:xfrm>
                        <a:off x="2855913" y="876300"/>
                        <a:ext cx="7086600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8" name="Object 4">
            <a:extLst>
              <a:ext uri="{FF2B5EF4-FFF2-40B4-BE49-F238E27FC236}">
                <a16:creationId xmlns:a16="http://schemas.microsoft.com/office/drawing/2014/main" id="{0A2A8FBB-2194-3E30-58A5-E1430E879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5801" y="869950"/>
          <a:ext cx="8748713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3" imgW="8915400" imgH="4514850" progId="AutoCAD.Drawing.16">
                  <p:embed/>
                </p:oleObj>
              </mc:Choice>
              <mc:Fallback>
                <p:oleObj name="AutoCAD Drawing" r:id="rId3" imgW="8915400" imgH="4514850" progId="AutoCAD.Drawing.16">
                  <p:embed/>
                  <p:pic>
                    <p:nvPicPr>
                      <p:cNvPr id="123908" name="Object 4">
                        <a:extLst>
                          <a:ext uri="{FF2B5EF4-FFF2-40B4-BE49-F238E27FC236}">
                            <a16:creationId xmlns:a16="http://schemas.microsoft.com/office/drawing/2014/main" id="{0A2A8FBB-2194-3E30-58A5-E1430E879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123" b="28235"/>
                      <a:stretch>
                        <a:fillRect/>
                      </a:stretch>
                    </p:blipFill>
                    <p:spPr bwMode="auto">
                      <a:xfrm>
                        <a:off x="1955801" y="869950"/>
                        <a:ext cx="8748713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5">
            <a:extLst>
              <a:ext uri="{FF2B5EF4-FFF2-40B4-BE49-F238E27FC236}">
                <a16:creationId xmlns:a16="http://schemas.microsoft.com/office/drawing/2014/main" id="{4F75EEC5-4FFC-590B-05CF-65CAE0F6D0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3284538"/>
          <a:ext cx="89154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utoCAD Drawing" r:id="rId5" imgW="8915400" imgH="4514850" progId="AutoCAD.Drawing.16">
                  <p:embed/>
                </p:oleObj>
              </mc:Choice>
              <mc:Fallback>
                <p:oleObj name="AutoCAD Drawing" r:id="rId5" imgW="8915400" imgH="4514850" progId="AutoCAD.Drawing.16">
                  <p:embed/>
                  <p:pic>
                    <p:nvPicPr>
                      <p:cNvPr id="123909" name="Object 5">
                        <a:extLst>
                          <a:ext uri="{FF2B5EF4-FFF2-40B4-BE49-F238E27FC236}">
                            <a16:creationId xmlns:a16="http://schemas.microsoft.com/office/drawing/2014/main" id="{4F75EEC5-4FFC-590B-05CF-65CAE0F6D0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1400"/>
                      <a:stretch>
                        <a:fillRect/>
                      </a:stretch>
                    </p:blipFill>
                    <p:spPr bwMode="auto">
                      <a:xfrm>
                        <a:off x="1847850" y="3284538"/>
                        <a:ext cx="8915400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0" name="Rectangle 6">
            <a:extLst>
              <a:ext uri="{FF2B5EF4-FFF2-40B4-BE49-F238E27FC236}">
                <a16:creationId xmlns:a16="http://schemas.microsoft.com/office/drawing/2014/main" id="{2F22E678-17C5-7C80-4377-0ECF33422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260351"/>
            <a:ext cx="5508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800" b="1">
                <a:solidFill>
                  <a:srgbClr val="FF0000"/>
                </a:solidFill>
                <a:ea typeface="宋体" panose="02010600030101010101" pitchFamily="2" charset="-122"/>
              </a:rPr>
              <a:t> 组合体尺寸标注应注意的问题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52A4195-EADB-770F-6789-6BBEA7977362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3932239"/>
            <a:ext cx="4487862" cy="376237"/>
            <a:chOff x="1416" y="2704"/>
            <a:chExt cx="2827" cy="237"/>
          </a:xfrm>
        </p:grpSpPr>
        <p:sp>
          <p:nvSpPr>
            <p:cNvPr id="39945" name="Text Box 8">
              <a:extLst>
                <a:ext uri="{FF2B5EF4-FFF2-40B4-BE49-F238E27FC236}">
                  <a16:creationId xmlns:a16="http://schemas.microsoft.com/office/drawing/2014/main" id="{F462486D-9FEC-6E52-CB64-7CC9C2442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2704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0000"/>
                  </a:solidFill>
                  <a:ea typeface="宋体" panose="02010600030101010101" pitchFamily="2" charset="-122"/>
                </a:rPr>
                <a:t>不好</a:t>
              </a:r>
            </a:p>
          </p:txBody>
        </p:sp>
        <p:sp>
          <p:nvSpPr>
            <p:cNvPr id="39946" name="Text Box 9">
              <a:extLst>
                <a:ext uri="{FF2B5EF4-FFF2-40B4-BE49-F238E27FC236}">
                  <a16:creationId xmlns:a16="http://schemas.microsoft.com/office/drawing/2014/main" id="{945BA32B-49C3-833D-2C75-CFA0DFEFB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" y="2708"/>
              <a:ext cx="2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0000"/>
                  </a:solidFill>
                  <a:ea typeface="宋体" panose="02010600030101010101" pitchFamily="2" charset="-122"/>
                </a:rPr>
                <a:t>好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646B14BA-84D6-ACD5-90BD-45F805C1D96B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6296025"/>
            <a:ext cx="4487862" cy="376238"/>
            <a:chOff x="1416" y="2704"/>
            <a:chExt cx="2827" cy="237"/>
          </a:xfrm>
        </p:grpSpPr>
        <p:sp>
          <p:nvSpPr>
            <p:cNvPr id="39943" name="Text Box 11">
              <a:extLst>
                <a:ext uri="{FF2B5EF4-FFF2-40B4-BE49-F238E27FC236}">
                  <a16:creationId xmlns:a16="http://schemas.microsoft.com/office/drawing/2014/main" id="{133CA883-302F-CC57-5622-55B887C38B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2704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0000"/>
                  </a:solidFill>
                  <a:ea typeface="宋体" panose="02010600030101010101" pitchFamily="2" charset="-122"/>
                </a:rPr>
                <a:t>不好</a:t>
              </a:r>
            </a:p>
          </p:txBody>
        </p:sp>
        <p:sp>
          <p:nvSpPr>
            <p:cNvPr id="39944" name="Text Box 12">
              <a:extLst>
                <a:ext uri="{FF2B5EF4-FFF2-40B4-BE49-F238E27FC236}">
                  <a16:creationId xmlns:a16="http://schemas.microsoft.com/office/drawing/2014/main" id="{C6E9AE2F-3BE1-F280-FC9A-AA6399AD4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6" y="2708"/>
              <a:ext cx="2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b="1">
                  <a:solidFill>
                    <a:srgbClr val="FF0000"/>
                  </a:solidFill>
                  <a:ea typeface="宋体" panose="02010600030101010101" pitchFamily="2" charset="-122"/>
                </a:rPr>
                <a:t>好</a:t>
              </a:r>
              <a:endParaRPr lang="en-US" altLang="zh-CN" b="1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84391305-BA4D-4FC4-0EAA-BCD7B6461035}"/>
              </a:ext>
            </a:extLst>
          </p:cNvPr>
          <p:cNvGrpSpPr>
            <a:grpSpLocks/>
          </p:cNvGrpSpPr>
          <p:nvPr/>
        </p:nvGrpSpPr>
        <p:grpSpPr bwMode="auto">
          <a:xfrm>
            <a:off x="2351088" y="1844675"/>
            <a:ext cx="7239000" cy="4052888"/>
            <a:chOff x="521" y="1345"/>
            <a:chExt cx="4560" cy="2553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DCDFFC3A-9091-34DC-0761-6795B213E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614"/>
              <a:ext cx="1542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063FADAA-E6B3-BC93-2672-2648773DA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2704"/>
              <a:ext cx="1378" cy="1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Rectangle 6">
              <a:extLst>
                <a:ext uri="{FF2B5EF4-FFF2-40B4-BE49-F238E27FC236}">
                  <a16:creationId xmlns:a16="http://schemas.microsoft.com/office/drawing/2014/main" id="{81D7BB01-0D14-BFEE-2BBF-4DFBE63A5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345"/>
              <a:ext cx="4560" cy="601"/>
            </a:xfrm>
            <a:prstGeom prst="rect">
              <a:avLst/>
            </a:prstGeom>
            <a:noFill/>
            <a:ln w="9525">
              <a:pattFill prst="wave">
                <a:fgClr>
                  <a:schemeClr val="tx1"/>
                </a:fgClr>
                <a:bgClr>
                  <a:srgbClr val="FFFFFF"/>
                </a:bgClr>
              </a:patt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2800" b="1" u="sng">
                  <a:solidFill>
                    <a:srgbClr val="9E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组合体</a:t>
              </a:r>
              <a:r>
                <a:rPr kumimoji="1" lang="en-GB" altLang="zh-CN" sz="2800" b="1">
                  <a:solidFill>
                    <a:srgbClr val="9E0000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 ：</a:t>
              </a:r>
              <a:r>
                <a:rPr kumimoji="1" lang="zh-CN" altLang="en-GB" sz="2800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由基本体所组成的类似机器零件的</a:t>
              </a:r>
            </a:p>
            <a:p>
              <a:pPr>
                <a:buSzPct val="100000"/>
                <a:buFont typeface="Times New Roman" panose="02020603050405020304" pitchFamily="18" charset="0"/>
                <a:buNone/>
              </a:pPr>
              <a:r>
                <a:rPr kumimoji="1" lang="zh-CN" altLang="en-GB" sz="2800" b="1">
                  <a:latin typeface="Times New Roman" panose="02020603050405020304" pitchFamily="18" charset="0"/>
                  <a:ea typeface="华文新魏" panose="02010800040101010101" pitchFamily="2" charset="-122"/>
                </a:rPr>
                <a:t>                 复杂形体。</a:t>
              </a:r>
            </a:p>
          </p:txBody>
        </p:sp>
      </p:grpSp>
      <p:sp>
        <p:nvSpPr>
          <p:cNvPr id="3075" name="Rectangle 7">
            <a:extLst>
              <a:ext uri="{FF2B5EF4-FFF2-40B4-BE49-F238E27FC236}">
                <a16:creationId xmlns:a16="http://schemas.microsoft.com/office/drawing/2014/main" id="{D05786E0-CC80-6EE2-B198-F592D1E4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8" y="455612"/>
            <a:ext cx="4098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4.1 </a:t>
            </a:r>
            <a:r>
              <a:rPr lang="en-GB" altLang="zh-CN" sz="28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组合体的构成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>
            <a:extLst>
              <a:ext uri="{FF2B5EF4-FFF2-40B4-BE49-F238E27FC236}">
                <a16:creationId xmlns:a16="http://schemas.microsoft.com/office/drawing/2014/main" id="{9B7747C2-6D4C-D731-15A8-25F898817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7670" y="6384129"/>
            <a:ext cx="11525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zh-CN" altLang="en-GB" sz="2400" b="1">
                <a:latin typeface="Times New Roman" panose="02020603050405020304" pitchFamily="18" charset="0"/>
                <a:ea typeface="隶书" panose="02010509060101010101" pitchFamily="49" charset="-122"/>
              </a:rPr>
              <a:t>综合</a:t>
            </a:r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933D16B5-1F38-2100-A18A-A2330EBA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445" y="3431380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400" b="1">
                <a:latin typeface="Times New Roman" panose="02020603050405020304" pitchFamily="18" charset="0"/>
                <a:ea typeface="隶书" panose="02010509060101010101" pitchFamily="49" charset="-122"/>
              </a:rPr>
              <a:t>叠加</a:t>
            </a:r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7F3CE006-C5D0-DCB3-8F2B-CBE610E7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2720" y="3415505"/>
            <a:ext cx="1081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zh-CN" altLang="en-GB" sz="2400" b="1">
                <a:latin typeface="Times New Roman" panose="02020603050405020304" pitchFamily="18" charset="0"/>
                <a:ea typeface="隶书" panose="02010509060101010101" pitchFamily="49" charset="-122"/>
              </a:rPr>
              <a:t>挖切</a:t>
            </a:r>
          </a:p>
        </p:txBody>
      </p:sp>
      <p:pic>
        <p:nvPicPr>
          <p:cNvPr id="90119" name="Picture 7">
            <a:extLst>
              <a:ext uri="{FF2B5EF4-FFF2-40B4-BE49-F238E27FC236}">
                <a16:creationId xmlns:a16="http://schemas.microsoft.com/office/drawing/2014/main" id="{9584DC53-67E4-2E44-6DFB-FCA4988B2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369" y="1316829"/>
            <a:ext cx="3689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>
            <a:extLst>
              <a:ext uri="{FF2B5EF4-FFF2-40B4-BE49-F238E27FC236}">
                <a16:creationId xmlns:a16="http://schemas.microsoft.com/office/drawing/2014/main" id="{FFC633A0-EACA-FE96-8A29-EAB0C0A2F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1970"/>
            <a:ext cx="3592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1"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4.1.1 </a:t>
            </a:r>
            <a:r>
              <a:rPr kumimoji="1"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组合体的组成方式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FD8680C6-C861-58E8-1B28-073C15EA40EF}"/>
              </a:ext>
            </a:extLst>
          </p:cNvPr>
          <p:cNvGrpSpPr>
            <a:grpSpLocks/>
          </p:cNvGrpSpPr>
          <p:nvPr/>
        </p:nvGrpSpPr>
        <p:grpSpPr bwMode="auto">
          <a:xfrm>
            <a:off x="2869406" y="4007643"/>
            <a:ext cx="6453188" cy="2338387"/>
            <a:chOff x="874" y="2205"/>
            <a:chExt cx="4065" cy="1473"/>
          </a:xfrm>
        </p:grpSpPr>
        <p:pic>
          <p:nvPicPr>
            <p:cNvPr id="5129" name="Picture 10">
              <a:extLst>
                <a:ext uri="{FF2B5EF4-FFF2-40B4-BE49-F238E27FC236}">
                  <a16:creationId xmlns:a16="http://schemas.microsoft.com/office/drawing/2014/main" id="{0BADA86B-352D-5BEF-7FD4-2F6923A216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205"/>
              <a:ext cx="2558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1">
              <a:extLst>
                <a:ext uri="{FF2B5EF4-FFF2-40B4-BE49-F238E27FC236}">
                  <a16:creationId xmlns:a16="http://schemas.microsoft.com/office/drawing/2014/main" id="{9A6A5D6F-BA29-9DE9-6DA1-CE019FDB79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2205"/>
              <a:ext cx="1415" cy="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124" name="Picture 12">
            <a:extLst>
              <a:ext uri="{FF2B5EF4-FFF2-40B4-BE49-F238E27FC236}">
                <a16:creationId xmlns:a16="http://schemas.microsoft.com/office/drawing/2014/main" id="{4F11A19C-22EC-4ABC-C4E1-C13E5BE0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32" y="1307305"/>
            <a:ext cx="25812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  <p:bldP spid="90118" grpId="0"/>
      <p:bldP spid="901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>
            <a:extLst>
              <a:ext uri="{FF2B5EF4-FFF2-40B4-BE49-F238E27FC236}">
                <a16:creationId xmlns:a16="http://schemas.microsoft.com/office/drawing/2014/main" id="{57AE3F3F-11E1-9FF6-F2C6-AE43605F9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1412875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⒈ 表面</a:t>
            </a:r>
            <a:r>
              <a:rPr kumimoji="1" lang="zh-CN" altLang="en-GB" sz="2400" b="1">
                <a:latin typeface="Times New Roman" panose="02020603050405020304" pitchFamily="18" charset="0"/>
                <a:ea typeface="宋体" panose="02010600030101010101" pitchFamily="2" charset="-122"/>
              </a:rPr>
              <a:t>并齐（共面）、不并齐</a:t>
            </a:r>
          </a:p>
        </p:txBody>
      </p:sp>
      <p:pic>
        <p:nvPicPr>
          <p:cNvPr id="91141" name="Picture 5" descr="69648408587">
            <a:extLst>
              <a:ext uri="{FF2B5EF4-FFF2-40B4-BE49-F238E27FC236}">
                <a16:creationId xmlns:a16="http://schemas.microsoft.com/office/drawing/2014/main" id="{0C3AC282-909D-C148-6F72-8D1B1317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4557713"/>
            <a:ext cx="13604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763986820994">
            <a:extLst>
              <a:ext uri="{FF2B5EF4-FFF2-40B4-BE49-F238E27FC236}">
                <a16:creationId xmlns:a16="http://schemas.microsoft.com/office/drawing/2014/main" id="{DEAEA62A-BCD7-0BE9-32A5-AC31E3B1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4" y="4608513"/>
            <a:ext cx="12588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7">
            <a:extLst>
              <a:ext uri="{FF2B5EF4-FFF2-40B4-BE49-F238E27FC236}">
                <a16:creationId xmlns:a16="http://schemas.microsoft.com/office/drawing/2014/main" id="{B52F55F3-342C-3A98-381E-44F39D4AC5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1288" y="2574925"/>
            <a:ext cx="749300" cy="838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95638B30-C9AF-D372-BC7F-D466698E466F}"/>
              </a:ext>
            </a:extLst>
          </p:cNvPr>
          <p:cNvGrpSpPr>
            <a:grpSpLocks/>
          </p:cNvGrpSpPr>
          <p:nvPr/>
        </p:nvGrpSpPr>
        <p:grpSpPr bwMode="auto">
          <a:xfrm>
            <a:off x="3417888" y="2414588"/>
            <a:ext cx="2489200" cy="1498600"/>
            <a:chOff x="1281" y="1125"/>
            <a:chExt cx="1568" cy="944"/>
          </a:xfrm>
        </p:grpSpPr>
        <p:grpSp>
          <p:nvGrpSpPr>
            <p:cNvPr id="6180" name="Group 9">
              <a:extLst>
                <a:ext uri="{FF2B5EF4-FFF2-40B4-BE49-F238E27FC236}">
                  <a16:creationId xmlns:a16="http://schemas.microsoft.com/office/drawing/2014/main" id="{78951BB4-D34C-DFA3-0787-248DE8C1B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" y="1413"/>
              <a:ext cx="1352" cy="656"/>
              <a:chOff x="1281" y="1413"/>
              <a:chExt cx="1352" cy="656"/>
            </a:xfrm>
          </p:grpSpPr>
          <p:sp>
            <p:nvSpPr>
              <p:cNvPr id="6182" name="Line 10">
                <a:extLst>
                  <a:ext uri="{FF2B5EF4-FFF2-40B4-BE49-F238E27FC236}">
                    <a16:creationId xmlns:a16="http://schemas.microsoft.com/office/drawing/2014/main" id="{4608986C-BE81-1750-09E4-DB1A138B5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1" y="1413"/>
                <a:ext cx="472" cy="65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83" name="Line 11">
                <a:extLst>
                  <a:ext uri="{FF2B5EF4-FFF2-40B4-BE49-F238E27FC236}">
                    <a16:creationId xmlns:a16="http://schemas.microsoft.com/office/drawing/2014/main" id="{2F401412-A4C1-4A19-0113-D35FFFEBD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53" y="1413"/>
                <a:ext cx="880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81" name="Rectangle 12">
              <a:extLst>
                <a:ext uri="{FF2B5EF4-FFF2-40B4-BE49-F238E27FC236}">
                  <a16:creationId xmlns:a16="http://schemas.microsoft.com/office/drawing/2014/main" id="{29EA7B5A-DF67-954C-A795-2E658F1F4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1125"/>
              <a:ext cx="10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不</a:t>
              </a:r>
              <a:r>
                <a:rPr kumimoji="1" lang="zh-CN" altLang="en-GB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并齐有界线</a:t>
              </a: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968D9C5A-41E7-952A-5286-90AEFB8F678A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5572125"/>
            <a:ext cx="939800" cy="469900"/>
            <a:chOff x="2489" y="3114"/>
            <a:chExt cx="592" cy="296"/>
          </a:xfrm>
        </p:grpSpPr>
        <p:grpSp>
          <p:nvGrpSpPr>
            <p:cNvPr id="6176" name="Group 14">
              <a:extLst>
                <a:ext uri="{FF2B5EF4-FFF2-40B4-BE49-F238E27FC236}">
                  <a16:creationId xmlns:a16="http://schemas.microsoft.com/office/drawing/2014/main" id="{B28A0B34-0422-7EE7-6394-3EB5FCC3A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9" y="3114"/>
              <a:ext cx="544" cy="296"/>
              <a:chOff x="2489" y="3114"/>
              <a:chExt cx="544" cy="296"/>
            </a:xfrm>
          </p:grpSpPr>
          <p:sp>
            <p:nvSpPr>
              <p:cNvPr id="6178" name="Line 15">
                <a:extLst>
                  <a:ext uri="{FF2B5EF4-FFF2-40B4-BE49-F238E27FC236}">
                    <a16:creationId xmlns:a16="http://schemas.microsoft.com/office/drawing/2014/main" id="{EAC1A041-857C-5412-9EA7-D3240553F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89" y="3114"/>
                <a:ext cx="160" cy="2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9" name="Line 16">
                <a:extLst>
                  <a:ext uri="{FF2B5EF4-FFF2-40B4-BE49-F238E27FC236}">
                    <a16:creationId xmlns:a16="http://schemas.microsoft.com/office/drawing/2014/main" id="{ACABFA45-E310-81F4-76C5-F2BC8ACE8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7" y="3410"/>
                <a:ext cx="53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77" name="Rectangle 17">
              <a:extLst>
                <a:ext uri="{FF2B5EF4-FFF2-40B4-BE49-F238E27FC236}">
                  <a16:creationId xmlns:a16="http://schemas.microsoft.com/office/drawing/2014/main" id="{210F1D9E-509D-F123-2FC6-316C8A4B0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9" y="3194"/>
              <a:ext cx="4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平面2</a:t>
              </a:r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87AE5149-459D-768E-C797-7ACD7FF3D158}"/>
              </a:ext>
            </a:extLst>
          </p:cNvPr>
          <p:cNvGrpSpPr>
            <a:grpSpLocks/>
          </p:cNvGrpSpPr>
          <p:nvPr/>
        </p:nvGrpSpPr>
        <p:grpSpPr bwMode="auto">
          <a:xfrm>
            <a:off x="5500688" y="4111625"/>
            <a:ext cx="1041400" cy="863600"/>
            <a:chOff x="2593" y="2194"/>
            <a:chExt cx="656" cy="544"/>
          </a:xfrm>
        </p:grpSpPr>
        <p:sp>
          <p:nvSpPr>
            <p:cNvPr id="6172" name="Rectangle 19">
              <a:extLst>
                <a:ext uri="{FF2B5EF4-FFF2-40B4-BE49-F238E27FC236}">
                  <a16:creationId xmlns:a16="http://schemas.microsoft.com/office/drawing/2014/main" id="{BC8AF8D3-6E0F-F808-BE6D-F3FF1347E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9" y="2194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平面1</a:t>
              </a:r>
            </a:p>
          </p:txBody>
        </p:sp>
        <p:grpSp>
          <p:nvGrpSpPr>
            <p:cNvPr id="6173" name="Group 20">
              <a:extLst>
                <a:ext uri="{FF2B5EF4-FFF2-40B4-BE49-F238E27FC236}">
                  <a16:creationId xmlns:a16="http://schemas.microsoft.com/office/drawing/2014/main" id="{FADCBA59-8F27-B906-B6DE-FB026CC93A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3" y="2410"/>
              <a:ext cx="560" cy="328"/>
              <a:chOff x="2593" y="2410"/>
              <a:chExt cx="560" cy="328"/>
            </a:xfrm>
          </p:grpSpPr>
          <p:sp>
            <p:nvSpPr>
              <p:cNvPr id="6174" name="Line 21">
                <a:extLst>
                  <a:ext uri="{FF2B5EF4-FFF2-40B4-BE49-F238E27FC236}">
                    <a16:creationId xmlns:a16="http://schemas.microsoft.com/office/drawing/2014/main" id="{60C60B00-3D6B-68D3-8295-B3BBCA09A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3" y="2410"/>
                <a:ext cx="216" cy="3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5" name="Line 22">
                <a:extLst>
                  <a:ext uri="{FF2B5EF4-FFF2-40B4-BE49-F238E27FC236}">
                    <a16:creationId xmlns:a16="http://schemas.microsoft.com/office/drawing/2014/main" id="{C41B9027-5D52-1627-92B0-1BA52BED4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7" y="2410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9E2DBA49-7CA3-55AF-605D-5DCDEDDD9A7F}"/>
              </a:ext>
            </a:extLst>
          </p:cNvPr>
          <p:cNvGrpSpPr>
            <a:grpSpLocks/>
          </p:cNvGrpSpPr>
          <p:nvPr/>
        </p:nvGrpSpPr>
        <p:grpSpPr bwMode="auto">
          <a:xfrm>
            <a:off x="9234488" y="4349751"/>
            <a:ext cx="969962" cy="854075"/>
            <a:chOff x="4945" y="2344"/>
            <a:chExt cx="611" cy="538"/>
          </a:xfrm>
        </p:grpSpPr>
        <p:grpSp>
          <p:nvGrpSpPr>
            <p:cNvPr id="6168" name="Group 24">
              <a:extLst>
                <a:ext uri="{FF2B5EF4-FFF2-40B4-BE49-F238E27FC236}">
                  <a16:creationId xmlns:a16="http://schemas.microsoft.com/office/drawing/2014/main" id="{857EB642-87BC-DA3B-022F-46E6AC083E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5" y="2554"/>
              <a:ext cx="560" cy="328"/>
              <a:chOff x="4945" y="2554"/>
              <a:chExt cx="560" cy="328"/>
            </a:xfrm>
          </p:grpSpPr>
          <p:sp>
            <p:nvSpPr>
              <p:cNvPr id="6170" name="Line 25">
                <a:extLst>
                  <a:ext uri="{FF2B5EF4-FFF2-40B4-BE49-F238E27FC236}">
                    <a16:creationId xmlns:a16="http://schemas.microsoft.com/office/drawing/2014/main" id="{93FF6252-31B7-179C-9E4F-1A87FA95D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5" y="2554"/>
                <a:ext cx="216" cy="3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71" name="Line 26">
                <a:extLst>
                  <a:ext uri="{FF2B5EF4-FFF2-40B4-BE49-F238E27FC236}">
                    <a16:creationId xmlns:a16="http://schemas.microsoft.com/office/drawing/2014/main" id="{E9FB215F-BD04-ED0A-9751-52D3AA0F8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9" y="2554"/>
                <a:ext cx="33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9" name="Rectangle 27">
              <a:extLst>
                <a:ext uri="{FF2B5EF4-FFF2-40B4-BE49-F238E27FC236}">
                  <a16:creationId xmlns:a16="http://schemas.microsoft.com/office/drawing/2014/main" id="{227E668B-28E7-5EDE-243B-29A21003C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" y="2344"/>
              <a:ext cx="43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平面1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F8A086E5-03E7-6EDC-5272-801AA5B9CF45}"/>
              </a:ext>
            </a:extLst>
          </p:cNvPr>
          <p:cNvGrpSpPr>
            <a:grpSpLocks/>
          </p:cNvGrpSpPr>
          <p:nvPr/>
        </p:nvGrpSpPr>
        <p:grpSpPr bwMode="auto">
          <a:xfrm>
            <a:off x="8739188" y="5622925"/>
            <a:ext cx="863600" cy="469900"/>
            <a:chOff x="4633" y="3146"/>
            <a:chExt cx="544" cy="296"/>
          </a:xfrm>
        </p:grpSpPr>
        <p:grpSp>
          <p:nvGrpSpPr>
            <p:cNvPr id="6164" name="Group 29">
              <a:extLst>
                <a:ext uri="{FF2B5EF4-FFF2-40B4-BE49-F238E27FC236}">
                  <a16:creationId xmlns:a16="http://schemas.microsoft.com/office/drawing/2014/main" id="{8C93B9C3-DDE9-7904-8B84-9137454B8E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3" y="3146"/>
              <a:ext cx="544" cy="296"/>
              <a:chOff x="4633" y="3146"/>
              <a:chExt cx="544" cy="296"/>
            </a:xfrm>
          </p:grpSpPr>
          <p:sp>
            <p:nvSpPr>
              <p:cNvPr id="6166" name="Line 30">
                <a:extLst>
                  <a:ext uri="{FF2B5EF4-FFF2-40B4-BE49-F238E27FC236}">
                    <a16:creationId xmlns:a16="http://schemas.microsoft.com/office/drawing/2014/main" id="{FCFA70DB-663B-E72C-AB2D-820EB8EAB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33" y="3146"/>
                <a:ext cx="160" cy="2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7" name="Line 31">
                <a:extLst>
                  <a:ext uri="{FF2B5EF4-FFF2-40B4-BE49-F238E27FC236}">
                    <a16:creationId xmlns:a16="http://schemas.microsoft.com/office/drawing/2014/main" id="{F3BE7523-510D-E961-4AB7-5A8A5EF58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1" y="3442"/>
                <a:ext cx="536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5" name="Rectangle 32">
              <a:extLst>
                <a:ext uri="{FF2B5EF4-FFF2-40B4-BE49-F238E27FC236}">
                  <a16:creationId xmlns:a16="http://schemas.microsoft.com/office/drawing/2014/main" id="{CE6E423C-457D-4981-12E7-0A5225359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" y="3226"/>
              <a:ext cx="4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en-GB" altLang="zh-CN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平面2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3240F60B-CC4B-1FFD-04A6-8E0923DC5E5E}"/>
              </a:ext>
            </a:extLst>
          </p:cNvPr>
          <p:cNvGrpSpPr>
            <a:grpSpLocks/>
          </p:cNvGrpSpPr>
          <p:nvPr/>
        </p:nvGrpSpPr>
        <p:grpSpPr bwMode="auto">
          <a:xfrm>
            <a:off x="7685088" y="2473326"/>
            <a:ext cx="2519362" cy="1439863"/>
            <a:chOff x="3977" y="1194"/>
            <a:chExt cx="1359" cy="864"/>
          </a:xfrm>
        </p:grpSpPr>
        <p:grpSp>
          <p:nvGrpSpPr>
            <p:cNvPr id="6160" name="Group 34">
              <a:extLst>
                <a:ext uri="{FF2B5EF4-FFF2-40B4-BE49-F238E27FC236}">
                  <a16:creationId xmlns:a16="http://schemas.microsoft.com/office/drawing/2014/main" id="{A83CBBDB-829B-B140-A520-045C5570CE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7" y="1482"/>
              <a:ext cx="1224" cy="576"/>
              <a:chOff x="3977" y="1482"/>
              <a:chExt cx="1224" cy="576"/>
            </a:xfrm>
          </p:grpSpPr>
          <p:sp>
            <p:nvSpPr>
              <p:cNvPr id="6162" name="Line 35">
                <a:extLst>
                  <a:ext uri="{FF2B5EF4-FFF2-40B4-BE49-F238E27FC236}">
                    <a16:creationId xmlns:a16="http://schemas.microsoft.com/office/drawing/2014/main" id="{37B61191-FFE2-21EA-58BC-01DA949FC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7" y="1490"/>
                <a:ext cx="704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63" name="Line 36">
                <a:extLst>
                  <a:ext uri="{FF2B5EF4-FFF2-40B4-BE49-F238E27FC236}">
                    <a16:creationId xmlns:a16="http://schemas.microsoft.com/office/drawing/2014/main" id="{6487BD36-37AC-6C54-68B9-CCDF2844D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77" y="1482"/>
                <a:ext cx="528" cy="57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61" name="Rectangle 37">
              <a:extLst>
                <a:ext uri="{FF2B5EF4-FFF2-40B4-BE49-F238E27FC236}">
                  <a16:creationId xmlns:a16="http://schemas.microsoft.com/office/drawing/2014/main" id="{A0055BBB-C73B-DE35-BE2F-DF805D4E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1194"/>
              <a:ext cx="8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38100" rIns="88900" bIns="3810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SzPct val="100000"/>
                <a:buFont typeface="Times New Roman" panose="02020603050405020304" pitchFamily="18" charset="0"/>
                <a:buNone/>
              </a:pPr>
              <a:r>
                <a:rPr kumimoji="1" lang="zh-CN" altLang="en-GB" sz="16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并齐无界线</a:t>
              </a:r>
            </a:p>
          </p:txBody>
        </p:sp>
      </p:grpSp>
      <p:pic>
        <p:nvPicPr>
          <p:cNvPr id="91174" name="Picture 38" descr="387022841284">
            <a:extLst>
              <a:ext uri="{FF2B5EF4-FFF2-40B4-BE49-F238E27FC236}">
                <a16:creationId xmlns:a16="http://schemas.microsoft.com/office/drawing/2014/main" id="{998C2E78-2A8A-8144-5F54-3034FCA9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828925"/>
            <a:ext cx="14827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75" name="Picture 39" descr="500359245951">
            <a:extLst>
              <a:ext uri="{FF2B5EF4-FFF2-40B4-BE49-F238E27FC236}">
                <a16:creationId xmlns:a16="http://schemas.microsoft.com/office/drawing/2014/main" id="{46151EA9-A8C1-E4A0-11B2-A47A1DAB0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9" y="2828926"/>
            <a:ext cx="1482725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76" name="Line 40">
            <a:extLst>
              <a:ext uri="{FF2B5EF4-FFF2-40B4-BE49-F238E27FC236}">
                <a16:creationId xmlns:a16="http://schemas.microsoft.com/office/drawing/2014/main" id="{5132C0A9-F9A6-698B-8651-E169B4A054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3025" y="3924300"/>
            <a:ext cx="958850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77" name="Rectangle 41">
            <a:extLst>
              <a:ext uri="{FF2B5EF4-FFF2-40B4-BE49-F238E27FC236}">
                <a16:creationId xmlns:a16="http://schemas.microsoft.com/office/drawing/2014/main" id="{D9F7C5D2-A8F0-B60D-D639-72D237832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4024"/>
            <a:ext cx="2973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en-GB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4.1.2 </a:t>
            </a:r>
            <a:r>
              <a:rPr kumimoji="1" lang="en-GB" altLang="zh-CN" sz="2400" b="1" dirty="0" err="1">
                <a:latin typeface="宋体" panose="02010600030101010101" pitchFamily="2" charset="-122"/>
                <a:ea typeface="宋体" panose="02010600030101010101" pitchFamily="2" charset="-122"/>
              </a:rPr>
              <a:t>表面连接关系</a:t>
            </a:r>
            <a:endParaRPr kumimoji="1"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相切">
            <a:extLst>
              <a:ext uri="{FF2B5EF4-FFF2-40B4-BE49-F238E27FC236}">
                <a16:creationId xmlns:a16="http://schemas.microsoft.com/office/drawing/2014/main" id="{97E86227-5FAA-13D5-BFBE-688AF48F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7"/>
          <a:stretch>
            <a:fillRect/>
          </a:stretch>
        </p:blipFill>
        <p:spPr bwMode="auto">
          <a:xfrm>
            <a:off x="1524000" y="3357563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5">
            <a:extLst>
              <a:ext uri="{FF2B5EF4-FFF2-40B4-BE49-F238E27FC236}">
                <a16:creationId xmlns:a16="http://schemas.microsoft.com/office/drawing/2014/main" id="{7488C172-9240-EAD8-67C4-AF9D1E2A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3337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kumimoji="1" lang="zh-CN" altLang="en-GB" sz="2400" b="1">
                <a:latin typeface="Times New Roman" panose="02020603050405020304" pitchFamily="18" charset="0"/>
                <a:ea typeface="宋体" panose="02010600030101010101" pitchFamily="2" charset="-122"/>
              </a:rPr>
              <a:t>、 表面相切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1C44634C-F0A2-B67F-9CF7-3C1FB8945AB3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1647826"/>
            <a:ext cx="8748712" cy="1565275"/>
            <a:chOff x="181" y="847"/>
            <a:chExt cx="5511" cy="986"/>
          </a:xfrm>
        </p:grpSpPr>
        <p:pic>
          <p:nvPicPr>
            <p:cNvPr id="7173" name="Picture 7">
              <a:extLst>
                <a:ext uri="{FF2B5EF4-FFF2-40B4-BE49-F238E27FC236}">
                  <a16:creationId xmlns:a16="http://schemas.microsoft.com/office/drawing/2014/main" id="{9C2AD82F-0A8F-C647-3213-1D7B85FD2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81"/>
            <a:stretch>
              <a:fillRect/>
            </a:stretch>
          </p:blipFill>
          <p:spPr bwMode="auto">
            <a:xfrm>
              <a:off x="181" y="847"/>
              <a:ext cx="1928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8">
              <a:extLst>
                <a:ext uri="{FF2B5EF4-FFF2-40B4-BE49-F238E27FC236}">
                  <a16:creationId xmlns:a16="http://schemas.microsoft.com/office/drawing/2014/main" id="{D4040BD8-AEC0-0102-165D-E91104AD48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1" y="862"/>
              <a:ext cx="2087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9">
              <a:extLst>
                <a:ext uri="{FF2B5EF4-FFF2-40B4-BE49-F238E27FC236}">
                  <a16:creationId xmlns:a16="http://schemas.microsoft.com/office/drawing/2014/main" id="{38108656-C30C-33B7-EBEB-1BD39CA8A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0" y="890"/>
              <a:ext cx="802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>
            <a:extLst>
              <a:ext uri="{FF2B5EF4-FFF2-40B4-BE49-F238E27FC236}">
                <a16:creationId xmlns:a16="http://schemas.microsoft.com/office/drawing/2014/main" id="{39497FCA-666D-2791-36FD-A32EDA1D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133601"/>
            <a:ext cx="41783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308">
            <a:extLst>
              <a:ext uri="{FF2B5EF4-FFF2-40B4-BE49-F238E27FC236}">
                <a16:creationId xmlns:a16="http://schemas.microsoft.com/office/drawing/2014/main" id="{BD0777E2-024D-B93E-3814-BD7965DB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2133601"/>
            <a:ext cx="407670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图片 636">
            <a:extLst>
              <a:ext uri="{FF2B5EF4-FFF2-40B4-BE49-F238E27FC236}">
                <a16:creationId xmlns:a16="http://schemas.microsoft.com/office/drawing/2014/main" id="{62B8FCC0-3BDF-8E4C-7339-607421C6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60351"/>
            <a:ext cx="22320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Rectangle 7">
            <a:extLst>
              <a:ext uri="{FF2B5EF4-FFF2-40B4-BE49-F238E27FC236}">
                <a16:creationId xmlns:a16="http://schemas.microsoft.com/office/drawing/2014/main" id="{4CB00041-DF12-13D3-4045-9A237F480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5589588"/>
            <a:ext cx="107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  <a:r>
              <a:rPr kumimoji="1" lang="zh-CN" altLang="en-US" sz="2800">
                <a:latin typeface="Times New Roman" pitchFamily="18" charset="0"/>
                <a:ea typeface="华文新魏" pitchFamily="2" charset="-122"/>
              </a:rPr>
              <a:t>正确</a:t>
            </a:r>
            <a:r>
              <a:rPr kumimoji="1"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46622C91-9368-36B6-497C-B73E6CC81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5589588"/>
            <a:ext cx="98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CN" altLang="en-US" sz="2800">
                <a:latin typeface="Times New Roman" pitchFamily="18" charset="0"/>
                <a:ea typeface="华文新魏" pitchFamily="2" charset="-122"/>
              </a:rPr>
              <a:t>错误</a:t>
            </a:r>
            <a:r>
              <a:rPr kumimoji="1"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华文新魏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  <p:bldP spid="931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相交">
            <a:extLst>
              <a:ext uri="{FF2B5EF4-FFF2-40B4-BE49-F238E27FC236}">
                <a16:creationId xmlns:a16="http://schemas.microsoft.com/office/drawing/2014/main" id="{EF6DB225-586B-6A1B-18BA-01DE6C45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31" r="49219" b="14525"/>
          <a:stretch>
            <a:fillRect/>
          </a:stretch>
        </p:blipFill>
        <p:spPr bwMode="auto">
          <a:xfrm>
            <a:off x="1524000" y="1628775"/>
            <a:ext cx="46434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5">
            <a:extLst>
              <a:ext uri="{FF2B5EF4-FFF2-40B4-BE49-F238E27FC236}">
                <a16:creationId xmlns:a16="http://schemas.microsoft.com/office/drawing/2014/main" id="{1231062C-027C-6C6C-A00C-123CE97A2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33375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38100" rIns="88900" bIns="381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SzPct val="100000"/>
              <a:buFont typeface="Times New Roman" panose="02020603050405020304" pitchFamily="18" charset="0"/>
              <a:buNone/>
            </a:pPr>
            <a:r>
              <a:rPr kumimoji="1" lang="en-GB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kumimoji="1" lang="zh-CN" altLang="en-GB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 表面相交</a:t>
            </a:r>
          </a:p>
        </p:txBody>
      </p:sp>
      <p:pic>
        <p:nvPicPr>
          <p:cNvPr id="94214" name="图片 8">
            <a:extLst>
              <a:ext uri="{FF2B5EF4-FFF2-40B4-BE49-F238E27FC236}">
                <a16:creationId xmlns:a16="http://schemas.microsoft.com/office/drawing/2014/main" id="{B5CABCBB-329B-8E53-CF21-B1878394A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3"/>
          <a:stretch>
            <a:fillRect/>
          </a:stretch>
        </p:blipFill>
        <p:spPr bwMode="auto">
          <a:xfrm>
            <a:off x="2135189" y="4302126"/>
            <a:ext cx="1303337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图片 9">
            <a:extLst>
              <a:ext uri="{FF2B5EF4-FFF2-40B4-BE49-F238E27FC236}">
                <a16:creationId xmlns:a16="http://schemas.microsoft.com/office/drawing/2014/main" id="{A33DD2BE-C988-B9E0-4AB0-62255AF4D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4343401"/>
            <a:ext cx="14144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图片 10">
            <a:extLst>
              <a:ext uri="{FF2B5EF4-FFF2-40B4-BE49-F238E27FC236}">
                <a16:creationId xmlns:a16="http://schemas.microsoft.com/office/drawing/2014/main" id="{B38AC11D-FED5-F183-7EAC-B90C6490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398963"/>
            <a:ext cx="13684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图片 11">
            <a:extLst>
              <a:ext uri="{FF2B5EF4-FFF2-40B4-BE49-F238E27FC236}">
                <a16:creationId xmlns:a16="http://schemas.microsoft.com/office/drawing/2014/main" id="{431BD008-EA08-9A17-9C57-A8D317DC1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615"/>
          <a:stretch>
            <a:fillRect/>
          </a:stretch>
        </p:blipFill>
        <p:spPr bwMode="auto">
          <a:xfrm>
            <a:off x="8843964" y="4438650"/>
            <a:ext cx="1100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10" descr="相交">
            <a:extLst>
              <a:ext uri="{FF2B5EF4-FFF2-40B4-BE49-F238E27FC236}">
                <a16:creationId xmlns:a16="http://schemas.microsoft.com/office/drawing/2014/main" id="{C840454C-A65B-E933-9FBB-DF34FEA3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48631" b="14525"/>
          <a:stretch>
            <a:fillRect/>
          </a:stretch>
        </p:blipFill>
        <p:spPr bwMode="auto">
          <a:xfrm>
            <a:off x="6167438" y="1628775"/>
            <a:ext cx="45005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6fa3617-399c-4d50-95a4-6e3c160ae3f8"/>
  <p:tag name="COMMONDATA" val="eyJoZGlkIjoiZThmNjAzMWJlZjFkMmQwODUwMTJkYzE2ODFiYmFmYT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PageTitle"/>
  <p:tag name="MH_ORDER" val="Pag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616162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2939C"/>
      </a:accent1>
      <a:accent2>
        <a:srgbClr val="DEDAD7"/>
      </a:accent2>
      <a:accent3>
        <a:srgbClr val="8A8A8A"/>
      </a:accent3>
      <a:accent4>
        <a:srgbClr val="545C5F"/>
      </a:accent4>
      <a:accent5>
        <a:srgbClr val="F7ABAD"/>
      </a:accent5>
      <a:accent6>
        <a:srgbClr val="FAD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F35B0BEE-F18A-47BB-8FCB-E00DA2F2635D-1">
      <extobjdata type="F35B0BEE-F18A-47BB-8FCB-E00DA2F2635D" data="ewoJIkRlc2lnbklkIiA6ICIxNzlmZTg1Mi01M2QzLTRmN2QtYTFhMy04YjE1NmJlNmI5NTgiCn0K"/>
    </extobj>
    <extobj name="F35B0BEE-F18A-47BB-8FCB-E00DA2F2635D-2">
      <extobjdata type="F35B0BEE-F18A-47BB-8FCB-E00DA2F2635D" data="ewoJIkRlc2lnbklkIiA6ICIxNzlmZTg1Mi01M2QzLTRmN2QtYTFhMy04YjE1NmJlNmI5NTgiCn0K"/>
    </extobj>
  </extobjs>
</s:customData>
</file>

<file path=customXml/itemProps1.xml><?xml version="1.0" encoding="utf-8"?>
<ds:datastoreItem xmlns:ds="http://schemas.openxmlformats.org/officeDocument/2006/customXml" ds:itemID="{395EB46E-2E1F-4176-996C-DB80F8A45768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842</Words>
  <Application>Microsoft Office PowerPoint</Application>
  <PresentationFormat>宽屏</PresentationFormat>
  <Paragraphs>126</Paragraphs>
  <Slides>39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1" baseType="lpstr">
      <vt:lpstr>方正舒体</vt:lpstr>
      <vt:lpstr>黑体</vt:lpstr>
      <vt:lpstr>宋体</vt:lpstr>
      <vt:lpstr>幼圆</vt:lpstr>
      <vt:lpstr>Arial</vt:lpstr>
      <vt:lpstr>Franklin Gothic Book</vt:lpstr>
      <vt:lpstr>Helvetica</vt:lpstr>
      <vt:lpstr>Times New Roman</vt:lpstr>
      <vt:lpstr>Wingdings</vt:lpstr>
      <vt:lpstr>Office Theme</vt:lpstr>
      <vt:lpstr>AutoCAD Drawing</vt:lpstr>
      <vt:lpstr>AutoCAD 图形</vt:lpstr>
      <vt:lpstr>组合体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25</cp:revision>
  <dcterms:created xsi:type="dcterms:W3CDTF">2023-03-30T12:50:00Z</dcterms:created>
  <dcterms:modified xsi:type="dcterms:W3CDTF">2024-04-14T00:13:29Z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F28DDA164ABD4E1B93C5C113DA1BF644</vt:lpwstr>
  </property>
  <property fmtid="{D5CDD505-2E9C-101B-9397-08002B2CF9AE}" pid="3" name="KSOProductBuildVer">
    <vt:lpwstr>2052-11.1.0.14036</vt:lpwstr>
  </property>
</Properties>
</file>